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</p:sldMasterIdLst>
  <p:notesMasterIdLst>
    <p:notesMasterId r:id="rId37"/>
  </p:notesMasterIdLst>
  <p:sldIdLst>
    <p:sldId id="257" r:id="rId2"/>
    <p:sldId id="256" r:id="rId3"/>
    <p:sldId id="274" r:id="rId4"/>
    <p:sldId id="275" r:id="rId5"/>
    <p:sldId id="294" r:id="rId6"/>
    <p:sldId id="295" r:id="rId7"/>
    <p:sldId id="296" r:id="rId8"/>
    <p:sldId id="297" r:id="rId9"/>
    <p:sldId id="282" r:id="rId10"/>
    <p:sldId id="265" r:id="rId11"/>
    <p:sldId id="281" r:id="rId12"/>
    <p:sldId id="278" r:id="rId13"/>
    <p:sldId id="266" r:id="rId14"/>
    <p:sldId id="267" r:id="rId15"/>
    <p:sldId id="268" r:id="rId16"/>
    <p:sldId id="270" r:id="rId17"/>
    <p:sldId id="269" r:id="rId18"/>
    <p:sldId id="259" r:id="rId19"/>
    <p:sldId id="277" r:id="rId20"/>
    <p:sldId id="276" r:id="rId21"/>
    <p:sldId id="258" r:id="rId22"/>
    <p:sldId id="271" r:id="rId23"/>
    <p:sldId id="260" r:id="rId24"/>
    <p:sldId id="262" r:id="rId25"/>
    <p:sldId id="283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301" r:id="rId34"/>
    <p:sldId id="300" r:id="rId35"/>
    <p:sldId id="285" r:id="rId36"/>
  </p:sldIdLst>
  <p:sldSz cx="9601200" cy="5400675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libri Light" panose="020F0302020204030204" pitchFamily="34" charset="0"/>
      <p:regular r:id="rId42"/>
      <p:italic r:id="rId43"/>
    </p:embeddedFont>
    <p:embeddedFont>
      <p:font typeface="Carme" panose="02000000000000000000" pitchFamily="2" charset="0"/>
      <p:regular r:id="rId44"/>
    </p:embeddedFont>
    <p:embeddedFont>
      <p:font typeface="Quicksand" panose="00000500000000000000" pitchFamily="2" charset="0"/>
      <p:regular r:id="rId4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97053F8-C1CE-478A-9CB9-5642AE4D528A}">
          <p14:sldIdLst>
            <p14:sldId id="257"/>
            <p14:sldId id="256"/>
            <p14:sldId id="274"/>
          </p14:sldIdLst>
        </p14:section>
        <p14:section name="contexto" id="{576E61B2-34B9-43EF-A217-E963BCDB8FA3}">
          <p14:sldIdLst>
            <p14:sldId id="275"/>
            <p14:sldId id="294"/>
            <p14:sldId id="295"/>
            <p14:sldId id="296"/>
            <p14:sldId id="297"/>
          </p14:sldIdLst>
        </p14:section>
        <p14:section name="problema" id="{C583DAFF-36D9-40BD-8F01-0861579D24AA}">
          <p14:sldIdLst>
            <p14:sldId id="282"/>
          </p14:sldIdLst>
        </p14:section>
        <p14:section name="diagrama_negócio" id="{75EB93FA-D2AE-4313-B6DD-E5DA85D71E47}">
          <p14:sldIdLst>
            <p14:sldId id="265"/>
            <p14:sldId id="281"/>
            <p14:sldId id="278"/>
            <p14:sldId id="266"/>
            <p14:sldId id="267"/>
            <p14:sldId id="268"/>
            <p14:sldId id="270"/>
            <p14:sldId id="269"/>
          </p14:sldIdLst>
        </p14:section>
        <p14:section name="diagrama_solução" id="{75303AD4-170E-4F40-90C2-7D112F204D56}">
          <p14:sldIdLst>
            <p14:sldId id="259"/>
            <p14:sldId id="277"/>
            <p14:sldId id="276"/>
            <p14:sldId id="258"/>
            <p14:sldId id="271"/>
            <p14:sldId id="260"/>
            <p14:sldId id="262"/>
          </p14:sldIdLst>
        </p14:section>
        <p14:section name="trello" id="{9EB05C3E-763B-4E05-861F-7A39AC202D3A}">
          <p14:sldIdLst>
            <p14:sldId id="283"/>
            <p14:sldId id="286"/>
            <p14:sldId id="287"/>
            <p14:sldId id="288"/>
            <p14:sldId id="289"/>
            <p14:sldId id="290"/>
            <p14:sldId id="291"/>
            <p14:sldId id="292"/>
            <p14:sldId id="301"/>
          </p14:sldIdLst>
        </p14:section>
        <p14:section name="finalização" id="{4AAF12CD-29E9-4708-9DB5-2F31FE63CD29}">
          <p14:sldIdLst>
            <p14:sldId id="300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8FF"/>
    <a:srgbClr val="8503EB"/>
    <a:srgbClr val="7030A0"/>
    <a:srgbClr val="8403E8"/>
    <a:srgbClr val="CFA3FF"/>
    <a:srgbClr val="4B009E"/>
    <a:srgbClr val="421C5E"/>
    <a:srgbClr val="AD57C5"/>
    <a:srgbClr val="7300F2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75" autoAdjust="0"/>
    <p:restoredTop sz="96283" autoAdjust="0"/>
  </p:normalViewPr>
  <p:slideViewPr>
    <p:cSldViewPr snapToGrid="0">
      <p:cViewPr>
        <p:scale>
          <a:sx n="125" d="100"/>
          <a:sy n="125" d="100"/>
        </p:scale>
        <p:origin x="696" y="282"/>
      </p:cViewPr>
      <p:guideLst/>
    </p:cSldViewPr>
  </p:slideViewPr>
  <p:outlineViewPr>
    <p:cViewPr>
      <p:scale>
        <a:sx n="33" d="100"/>
        <a:sy n="33" d="100"/>
      </p:scale>
      <p:origin x="0" y="-73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3208B-1C3B-40C7-BA75-352E7179048E}" type="datetimeFigureOut">
              <a:rPr lang="pt-BR" smtClean="0"/>
              <a:t>24/04/2022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A2C511-8134-44E1-BB1B-6761DAC23D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8423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6886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6282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47626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041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2492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7888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3082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44658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22181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73086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7372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10840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2069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5188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0308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9602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6773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6853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442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8657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0150" y="883861"/>
            <a:ext cx="7200900" cy="1880235"/>
          </a:xfrm>
        </p:spPr>
        <p:txBody>
          <a:bodyPr anchor="b"/>
          <a:lstStyle>
            <a:lvl1pPr algn="ctr">
              <a:defRPr sz="4725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2836605"/>
            <a:ext cx="7200900" cy="1303913"/>
          </a:xfrm>
        </p:spPr>
        <p:txBody>
          <a:bodyPr/>
          <a:lstStyle>
            <a:lvl1pPr marL="0" indent="0" algn="ctr">
              <a:buNone/>
              <a:defRPr sz="1890"/>
            </a:lvl1pPr>
            <a:lvl2pPr marL="360045" indent="0" algn="ctr">
              <a:buNone/>
              <a:defRPr sz="1575"/>
            </a:lvl2pPr>
            <a:lvl3pPr marL="720090" indent="0" algn="ctr">
              <a:buNone/>
              <a:defRPr sz="1418"/>
            </a:lvl3pPr>
            <a:lvl4pPr marL="1080135" indent="0" algn="ctr">
              <a:buNone/>
              <a:defRPr sz="1260"/>
            </a:lvl4pPr>
            <a:lvl5pPr marL="1440180" indent="0" algn="ctr">
              <a:buNone/>
              <a:defRPr sz="1260"/>
            </a:lvl5pPr>
            <a:lvl6pPr marL="1800225" indent="0" algn="ctr">
              <a:buNone/>
              <a:defRPr sz="1260"/>
            </a:lvl6pPr>
            <a:lvl7pPr marL="2160270" indent="0" algn="ctr">
              <a:buNone/>
              <a:defRPr sz="1260"/>
            </a:lvl7pPr>
            <a:lvl8pPr marL="2520315" indent="0" algn="ctr">
              <a:buNone/>
              <a:defRPr sz="1260"/>
            </a:lvl8pPr>
            <a:lvl9pPr marL="2880360" indent="0" algn="ctr">
              <a:buNone/>
              <a:defRPr sz="126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24/04/2022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0905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24/04/2022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8629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287536"/>
            <a:ext cx="2070259" cy="4576822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287536"/>
            <a:ext cx="6090761" cy="4576822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24/04/2022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0379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24/04/2022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9112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1346419"/>
            <a:ext cx="8281035" cy="2246530"/>
          </a:xfrm>
        </p:spPr>
        <p:txBody>
          <a:bodyPr anchor="b"/>
          <a:lstStyle>
            <a:lvl1pPr>
              <a:defRPr sz="4725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3614203"/>
            <a:ext cx="8281035" cy="1181397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1pPr>
            <a:lvl2pPr marL="36004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20090" indent="0">
              <a:buNone/>
              <a:defRPr sz="1418">
                <a:solidFill>
                  <a:schemeClr val="tx1">
                    <a:tint val="75000"/>
                  </a:schemeClr>
                </a:solidFill>
              </a:defRPr>
            </a:lvl3pPr>
            <a:lvl4pPr marL="108013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401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80022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6027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2031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8036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24/04/2022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6002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1437680"/>
            <a:ext cx="4080510" cy="342667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1437680"/>
            <a:ext cx="4080510" cy="342667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24/04/2022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8220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287536"/>
            <a:ext cx="8281035" cy="104388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1323916"/>
            <a:ext cx="4061757" cy="648831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1972747"/>
            <a:ext cx="4061757" cy="290161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7" y="1323916"/>
            <a:ext cx="4081761" cy="648831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7" y="1972747"/>
            <a:ext cx="4081761" cy="290161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24/04/2022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5572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24/04/2022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7461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24/04/2022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4953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360045"/>
            <a:ext cx="3096637" cy="1260158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777597"/>
            <a:ext cx="4860608" cy="3837980"/>
          </a:xfrm>
        </p:spPr>
        <p:txBody>
          <a:bodyPr/>
          <a:lstStyle>
            <a:lvl1pPr>
              <a:defRPr sz="2520"/>
            </a:lvl1pPr>
            <a:lvl2pPr>
              <a:defRPr sz="2205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1620202"/>
            <a:ext cx="3096637" cy="3001626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24/04/2022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8986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360045"/>
            <a:ext cx="3096637" cy="1260158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777597"/>
            <a:ext cx="4860608" cy="3837980"/>
          </a:xfrm>
        </p:spPr>
        <p:txBody>
          <a:bodyPr anchor="t"/>
          <a:lstStyle>
            <a:lvl1pPr marL="0" indent="0">
              <a:buNone/>
              <a:defRPr sz="2520"/>
            </a:lvl1pPr>
            <a:lvl2pPr marL="360045" indent="0">
              <a:buNone/>
              <a:defRPr sz="2205"/>
            </a:lvl2pPr>
            <a:lvl3pPr marL="720090" indent="0">
              <a:buNone/>
              <a:defRPr sz="1890"/>
            </a:lvl3pPr>
            <a:lvl4pPr marL="1080135" indent="0">
              <a:buNone/>
              <a:defRPr sz="1575"/>
            </a:lvl4pPr>
            <a:lvl5pPr marL="1440180" indent="0">
              <a:buNone/>
              <a:defRPr sz="1575"/>
            </a:lvl5pPr>
            <a:lvl6pPr marL="1800225" indent="0">
              <a:buNone/>
              <a:defRPr sz="1575"/>
            </a:lvl6pPr>
            <a:lvl7pPr marL="2160270" indent="0">
              <a:buNone/>
              <a:defRPr sz="1575"/>
            </a:lvl7pPr>
            <a:lvl8pPr marL="2520315" indent="0">
              <a:buNone/>
              <a:defRPr sz="1575"/>
            </a:lvl8pPr>
            <a:lvl9pPr marL="2880360" indent="0">
              <a:buNone/>
              <a:defRPr sz="1575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1620202"/>
            <a:ext cx="3096637" cy="3001626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24/04/2022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910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287536"/>
            <a:ext cx="8281035" cy="104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1437680"/>
            <a:ext cx="8281035" cy="3426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5005626"/>
            <a:ext cx="2160270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3D184-0F2B-4D9D-BDB9-3409F15C70D5}" type="datetimeFigureOut">
              <a:rPr lang="pt-BR" smtClean="0"/>
              <a:t>24/04/2022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5005626"/>
            <a:ext cx="3240405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5005626"/>
            <a:ext cx="2160270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15B9E-774F-4872-8373-7C017A5078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5483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720090" rtl="0" eaLnBrk="1" latinLnBrk="0" hangingPunct="1">
        <a:lnSpc>
          <a:spcPct val="90000"/>
        </a:lnSpc>
        <a:spcBef>
          <a:spcPct val="0"/>
        </a:spcBef>
        <a:buNone/>
        <a:defRPr sz="34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23" indent="-180023" algn="l" defTabSz="720090" rtl="0" eaLnBrk="1" latinLnBrk="0" hangingPunct="1">
        <a:lnSpc>
          <a:spcPct val="90000"/>
        </a:lnSpc>
        <a:spcBef>
          <a:spcPts val="788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1pPr>
      <a:lvl2pPr marL="54006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0011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6015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4pPr>
      <a:lvl5pPr marL="162020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5pPr>
      <a:lvl6pPr marL="198024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6pPr>
      <a:lvl7pPr marL="234029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7pPr>
      <a:lvl8pPr marL="270033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8pPr>
      <a:lvl9pPr marL="306038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2pPr>
      <a:lvl3pPr marL="72009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3pPr>
      <a:lvl4pPr marL="108013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5pPr>
      <a:lvl6pPr marL="180022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6pPr>
      <a:lvl7pPr marL="216027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7pPr>
      <a:lvl8pPr marL="252031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8pPr>
      <a:lvl9pPr marL="288036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microsoft.com/office/2007/relationships/hdphoto" Target="../media/hdphoto3.wdp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microsoft.com/office/2007/relationships/hdphoto" Target="../media/hdphoto3.wdp"/><Relationship Id="rId5" Type="http://schemas.openxmlformats.org/officeDocument/2006/relationships/image" Target="../media/image54.png"/><Relationship Id="rId10" Type="http://schemas.openxmlformats.org/officeDocument/2006/relationships/image" Target="../media/image58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2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1.png"/><Relationship Id="rId5" Type="http://schemas.openxmlformats.org/officeDocument/2006/relationships/image" Target="../media/image54.png"/><Relationship Id="rId10" Type="http://schemas.microsoft.com/office/2007/relationships/hdphoto" Target="../media/hdphoto3.wdp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2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microsoft.com/office/2007/relationships/hdphoto" Target="../media/hdphoto3.wdp"/><Relationship Id="rId5" Type="http://schemas.openxmlformats.org/officeDocument/2006/relationships/image" Target="../media/image54.png"/><Relationship Id="rId10" Type="http://schemas.openxmlformats.org/officeDocument/2006/relationships/image" Target="../media/image58.png"/><Relationship Id="rId4" Type="http://schemas.openxmlformats.org/officeDocument/2006/relationships/image" Target="../media/image53.png"/><Relationship Id="rId9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microsoft.com/office/2007/relationships/hdphoto" Target="../media/hdphoto3.wdp"/><Relationship Id="rId5" Type="http://schemas.openxmlformats.org/officeDocument/2006/relationships/image" Target="../media/image54.png"/><Relationship Id="rId10" Type="http://schemas.openxmlformats.org/officeDocument/2006/relationships/image" Target="../media/image58.png"/><Relationship Id="rId4" Type="http://schemas.openxmlformats.org/officeDocument/2006/relationships/image" Target="../media/image53.png"/><Relationship Id="rId9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2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microsoft.com/office/2007/relationships/hdphoto" Target="../media/hdphoto3.wdp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2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microsoft.com/office/2007/relationships/hdphoto" Target="../media/hdphoto3.wdp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8.svg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back">
            <a:extLst>
              <a:ext uri="{FF2B5EF4-FFF2-40B4-BE49-F238E27FC236}">
                <a16:creationId xmlns:a16="http://schemas.microsoft.com/office/drawing/2014/main" id="{BA66C1ED-1A6C-4036-8589-3528589341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"/>
            <a:ext cx="9601200" cy="5400675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18" dirty="0"/>
          </a:p>
        </p:txBody>
      </p:sp>
      <p:pic>
        <p:nvPicPr>
          <p:cNvPr id="3" name="!!img" descr="Imagem digital fictícia de planeta com fundo preto&#10;&#10;Descrição gerada automaticamente com confiança baixa">
            <a:extLst>
              <a:ext uri="{FF2B5EF4-FFF2-40B4-BE49-F238E27FC236}">
                <a16:creationId xmlns:a16="http://schemas.microsoft.com/office/drawing/2014/main" id="{418C65FB-96AF-4994-A827-C8E68EC7C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3580080" y="1533548"/>
            <a:ext cx="2441042" cy="23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7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4FE88F92-5CC5-4EBE-9439-7E9DCE97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back-img" descr="Pessoas sentadas ao redor de uma mesa&#10;&#10;Descrição gerada automaticamente">
            <a:extLst>
              <a:ext uri="{FF2B5EF4-FFF2-40B4-BE49-F238E27FC236}">
                <a16:creationId xmlns:a16="http://schemas.microsoft.com/office/drawing/2014/main" id="{65CA5DFE-0C23-4363-914A-19679CD0A5E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0064"/>
            <a:ext cx="9601203" cy="6400802"/>
          </a:xfrm>
          <a:prstGeom prst="rect">
            <a:avLst/>
          </a:prstGeom>
        </p:spPr>
      </p:pic>
      <p:sp>
        <p:nvSpPr>
          <p:cNvPr id="10" name="!!title">
            <a:extLst>
              <a:ext uri="{FF2B5EF4-FFF2-40B4-BE49-F238E27FC236}">
                <a16:creationId xmlns:a16="http://schemas.microsoft.com/office/drawing/2014/main" id="{1BF7AC50-E51C-4571-B7FD-B572AEF9875B}"/>
              </a:ext>
            </a:extLst>
          </p:cNvPr>
          <p:cNvSpPr/>
          <p:nvPr/>
        </p:nvSpPr>
        <p:spPr>
          <a:xfrm>
            <a:off x="2820598" y="900336"/>
            <a:ext cx="3960000" cy="36000"/>
          </a:xfrm>
          <a:prstGeom prst="rect">
            <a:avLst/>
          </a:prstGeom>
          <a:solidFill>
            <a:srgbClr val="7030A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00" b="1" dirty="0"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66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4FE88F92-5CC5-4EBE-9439-7E9DCE97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back-img" descr="Pessoas sentadas ao redor de uma mesa&#10;&#10;Descrição gerada automaticamente">
            <a:extLst>
              <a:ext uri="{FF2B5EF4-FFF2-40B4-BE49-F238E27FC236}">
                <a16:creationId xmlns:a16="http://schemas.microsoft.com/office/drawing/2014/main" id="{65CA5DFE-0C23-4363-914A-19679CD0A5E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0064"/>
            <a:ext cx="9601203" cy="6400802"/>
          </a:xfrm>
          <a:prstGeom prst="rect">
            <a:avLst/>
          </a:prstGeom>
        </p:spPr>
      </p:pic>
      <p:pic>
        <p:nvPicPr>
          <p:cNvPr id="9" name="back-img-effect" descr="Pessoas sentadas ao redor de uma mesa&#10;&#10;Descrição gerada automaticamente">
            <a:extLst>
              <a:ext uri="{FF2B5EF4-FFF2-40B4-BE49-F238E27FC236}">
                <a16:creationId xmlns:a16="http://schemas.microsoft.com/office/drawing/2014/main" id="{0B70935D-BA6E-418A-89FC-E639F6AD69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78" t="21879" r="29378" b="21879"/>
          <a:stretch/>
        </p:blipFill>
        <p:spPr>
          <a:xfrm>
            <a:off x="2820595" y="900335"/>
            <a:ext cx="3960003" cy="3600001"/>
          </a:xfrm>
          <a:prstGeom prst="rect">
            <a:avLst/>
          </a:prstGeom>
        </p:spPr>
      </p:pic>
      <p:sp>
        <p:nvSpPr>
          <p:cNvPr id="6" name="!!title">
            <a:extLst>
              <a:ext uri="{FF2B5EF4-FFF2-40B4-BE49-F238E27FC236}">
                <a16:creationId xmlns:a16="http://schemas.microsoft.com/office/drawing/2014/main" id="{F07D1EAC-E8A2-4C05-B041-28854A646CEE}"/>
              </a:ext>
            </a:extLst>
          </p:cNvPr>
          <p:cNvSpPr/>
          <p:nvPr/>
        </p:nvSpPr>
        <p:spPr>
          <a:xfrm>
            <a:off x="2820598" y="900336"/>
            <a:ext cx="3960000" cy="3600000"/>
          </a:xfrm>
          <a:prstGeom prst="rect">
            <a:avLst/>
          </a:prstGeom>
          <a:solidFill>
            <a:srgbClr val="7030A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latin typeface="Quicksand" panose="00000500000000000000" pitchFamily="2" charset="0"/>
              </a:rPr>
              <a:t>DIAGRAMA </a:t>
            </a:r>
          </a:p>
          <a:p>
            <a:pPr algn="ctr"/>
            <a:r>
              <a:rPr lang="pt-BR" sz="4000" b="1" dirty="0">
                <a:latin typeface="Quicksand" panose="00000500000000000000" pitchFamily="2" charset="0"/>
              </a:rPr>
              <a:t>DE NEGÓCIO</a:t>
            </a:r>
          </a:p>
        </p:txBody>
      </p:sp>
      <p:pic>
        <p:nvPicPr>
          <p:cNvPr id="7" name="img1" descr="Icon&#10;&#10;Description automatically generated">
            <a:extLst>
              <a:ext uri="{FF2B5EF4-FFF2-40B4-BE49-F238E27FC236}">
                <a16:creationId xmlns:a16="http://schemas.microsoft.com/office/drawing/2014/main" id="{745E1DFC-6C12-45DA-88EF-9F424116B7E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403E8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09575" y="-1018836"/>
            <a:ext cx="966561" cy="96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19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4FE88F92-5CC5-4EBE-9439-7E9DCE97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23" name="img1" descr="Icon&#10;&#10;Description automatically generated">
            <a:extLst>
              <a:ext uri="{FF2B5EF4-FFF2-40B4-BE49-F238E27FC236}">
                <a16:creationId xmlns:a16="http://schemas.microsoft.com/office/drawing/2014/main" id="{E0226F93-7CAE-4C63-93BB-903FD311F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12" y="316301"/>
            <a:ext cx="1243339" cy="1243339"/>
          </a:xfrm>
          <a:prstGeom prst="rect">
            <a:avLst/>
          </a:prstGeom>
        </p:spPr>
      </p:pic>
      <p:sp>
        <p:nvSpPr>
          <p:cNvPr id="22" name="text1">
            <a:extLst>
              <a:ext uri="{FF2B5EF4-FFF2-40B4-BE49-F238E27FC236}">
                <a16:creationId xmlns:a16="http://schemas.microsoft.com/office/drawing/2014/main" id="{2A62D23E-EFDC-49D5-B4EB-9E5E71F291B2}"/>
              </a:ext>
            </a:extLst>
          </p:cNvPr>
          <p:cNvSpPr txBox="1"/>
          <p:nvPr/>
        </p:nvSpPr>
        <p:spPr>
          <a:xfrm>
            <a:off x="40282" y="1559640"/>
            <a:ext cx="2608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latin typeface="Carme" panose="02000000000000000000" pitchFamily="2" charset="0"/>
                <a:ea typeface="+mn-lt"/>
                <a:cs typeface="+mn-lt"/>
              </a:rPr>
              <a:t>entre em contato e </a:t>
            </a:r>
            <a:r>
              <a:rPr lang="pt-BR" sz="2000" b="1" dirty="0">
                <a:solidFill>
                  <a:srgbClr val="8403E8"/>
                </a:solidFill>
                <a:latin typeface="Carme" panose="02000000000000000000" pitchFamily="2" charset="0"/>
                <a:ea typeface="+mn-lt"/>
                <a:cs typeface="+mn-lt"/>
              </a:rPr>
              <a:t>solicite</a:t>
            </a:r>
            <a:r>
              <a:rPr lang="pt-BR" sz="2000" dirty="0">
                <a:latin typeface="Carme" panose="02000000000000000000" pitchFamily="2" charset="0"/>
                <a:ea typeface="+mn-lt"/>
                <a:cs typeface="+mn-lt"/>
              </a:rPr>
              <a:t> os </a:t>
            </a:r>
            <a:r>
              <a:rPr lang="pt-BR" sz="2000" b="1" dirty="0">
                <a:solidFill>
                  <a:srgbClr val="8403E8"/>
                </a:solidFill>
                <a:latin typeface="Carme" panose="02000000000000000000" pitchFamily="2" charset="0"/>
                <a:ea typeface="+mn-lt"/>
                <a:cs typeface="+mn-lt"/>
              </a:rPr>
              <a:t>serviços</a:t>
            </a:r>
            <a:endParaRPr lang="en-US" sz="2000" b="1" dirty="0">
              <a:solidFill>
                <a:srgbClr val="8403E8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18" name="seta1">
            <a:extLst>
              <a:ext uri="{FF2B5EF4-FFF2-40B4-BE49-F238E27FC236}">
                <a16:creationId xmlns:a16="http://schemas.microsoft.com/office/drawing/2014/main" id="{821EAEE3-5927-4C79-9167-E58E83F43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-769135" y="87934"/>
            <a:ext cx="1219201" cy="121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668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4FE88F92-5CC5-4EBE-9439-7E9DCE97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23" name="img1" descr="Icon&#10;&#10;Description automatically generated">
            <a:extLst>
              <a:ext uri="{FF2B5EF4-FFF2-40B4-BE49-F238E27FC236}">
                <a16:creationId xmlns:a16="http://schemas.microsoft.com/office/drawing/2014/main" id="{E0226F93-7CAE-4C63-93BB-903FD311FE8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88033" y="1219885"/>
            <a:ext cx="957232" cy="957232"/>
          </a:xfrm>
          <a:prstGeom prst="rect">
            <a:avLst/>
          </a:prstGeom>
        </p:spPr>
      </p:pic>
      <p:sp>
        <p:nvSpPr>
          <p:cNvPr id="22" name="text1">
            <a:extLst>
              <a:ext uri="{FF2B5EF4-FFF2-40B4-BE49-F238E27FC236}">
                <a16:creationId xmlns:a16="http://schemas.microsoft.com/office/drawing/2014/main" id="{2A62D23E-EFDC-49D5-B4EB-9E5E71F291B2}"/>
              </a:ext>
            </a:extLst>
          </p:cNvPr>
          <p:cNvSpPr txBox="1"/>
          <p:nvPr/>
        </p:nvSpPr>
        <p:spPr>
          <a:xfrm>
            <a:off x="-54437" y="2177117"/>
            <a:ext cx="22421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ea typeface="+mn-lt"/>
                <a:cs typeface="+mn-lt"/>
              </a:rPr>
              <a:t>entre em contato e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ea typeface="+mn-lt"/>
                <a:cs typeface="+mn-lt"/>
              </a:rPr>
              <a:t>solicite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ea typeface="+mn-lt"/>
                <a:cs typeface="+mn-lt"/>
              </a:rPr>
              <a:t> os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ea typeface="+mn-lt"/>
                <a:cs typeface="+mn-lt"/>
              </a:rPr>
              <a:t>serviços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7" name="seta1">
            <a:extLst>
              <a:ext uri="{FF2B5EF4-FFF2-40B4-BE49-F238E27FC236}">
                <a16:creationId xmlns:a16="http://schemas.microsoft.com/office/drawing/2014/main" id="{99547656-9F4F-4A00-BC7A-F101F0535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044" y="2523548"/>
            <a:ext cx="1219201" cy="1219201"/>
          </a:xfrm>
          <a:prstGeom prst="rect">
            <a:avLst/>
          </a:prstGeom>
        </p:spPr>
      </p:pic>
      <p:pic>
        <p:nvPicPr>
          <p:cNvPr id="5" name="img2" descr="Icon&#10;&#10;Description automatically generated">
            <a:extLst>
              <a:ext uri="{FF2B5EF4-FFF2-40B4-BE49-F238E27FC236}">
                <a16:creationId xmlns:a16="http://schemas.microsoft.com/office/drawing/2014/main" id="{8FEA015A-EDAA-4A16-ACA9-A194970FE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245" y="3076022"/>
            <a:ext cx="1288107" cy="1299754"/>
          </a:xfrm>
          <a:prstGeom prst="rect">
            <a:avLst/>
          </a:prstGeom>
        </p:spPr>
      </p:pic>
      <p:sp>
        <p:nvSpPr>
          <p:cNvPr id="6" name="text2">
            <a:extLst>
              <a:ext uri="{FF2B5EF4-FFF2-40B4-BE49-F238E27FC236}">
                <a16:creationId xmlns:a16="http://schemas.microsoft.com/office/drawing/2014/main" id="{08F22A9A-FE83-48A9-88E5-8C255CD6DAD6}"/>
              </a:ext>
            </a:extLst>
          </p:cNvPr>
          <p:cNvSpPr txBox="1"/>
          <p:nvPr/>
        </p:nvSpPr>
        <p:spPr>
          <a:xfrm>
            <a:off x="1285495" y="4375776"/>
            <a:ext cx="298960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latin typeface="Carme" panose="02000000000000000000" pitchFamily="2" charset="0"/>
                <a:cs typeface="Calibri"/>
              </a:rPr>
              <a:t>instalamos os </a:t>
            </a:r>
            <a:r>
              <a:rPr lang="pt-BR" sz="2000" b="1" dirty="0">
                <a:solidFill>
                  <a:srgbClr val="8403E8"/>
                </a:solidFill>
                <a:latin typeface="Carme" panose="02000000000000000000" pitchFamily="2" charset="0"/>
                <a:cs typeface="Calibri"/>
              </a:rPr>
              <a:t>sensores</a:t>
            </a:r>
            <a:r>
              <a:rPr lang="pt-BR" sz="2000" dirty="0">
                <a:latin typeface="Carme" panose="02000000000000000000" pitchFamily="2" charset="0"/>
                <a:cs typeface="Calibri"/>
              </a:rPr>
              <a:t> na sua </a:t>
            </a:r>
            <a:r>
              <a:rPr lang="pt-BR" sz="2000" b="1" dirty="0">
                <a:solidFill>
                  <a:srgbClr val="8403E8"/>
                </a:solidFill>
                <a:latin typeface="Carme" panose="02000000000000000000" pitchFamily="2" charset="0"/>
                <a:cs typeface="Calibri"/>
              </a:rPr>
              <a:t>unidade</a:t>
            </a:r>
            <a:endParaRPr lang="en-US" sz="2000" b="1" dirty="0">
              <a:solidFill>
                <a:srgbClr val="8403E8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8" name="seta2">
            <a:extLst>
              <a:ext uri="{FF2B5EF4-FFF2-40B4-BE49-F238E27FC236}">
                <a16:creationId xmlns:a16="http://schemas.microsoft.com/office/drawing/2014/main" id="{B733A149-1B40-457A-93E0-09E9B4D13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204801" flipV="1">
            <a:off x="2905602" y="5283281"/>
            <a:ext cx="1219201" cy="138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4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4FE88F92-5CC5-4EBE-9439-7E9DCE97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23" name="img1" descr="Icon&#10;&#10;Description automatically generated">
            <a:extLst>
              <a:ext uri="{FF2B5EF4-FFF2-40B4-BE49-F238E27FC236}">
                <a16:creationId xmlns:a16="http://schemas.microsoft.com/office/drawing/2014/main" id="{E0226F93-7CAE-4C63-93BB-903FD311FE8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25337" y="1396674"/>
            <a:ext cx="957232" cy="957232"/>
          </a:xfrm>
          <a:prstGeom prst="rect">
            <a:avLst/>
          </a:prstGeom>
        </p:spPr>
      </p:pic>
      <p:sp>
        <p:nvSpPr>
          <p:cNvPr id="22" name="text1">
            <a:extLst>
              <a:ext uri="{FF2B5EF4-FFF2-40B4-BE49-F238E27FC236}">
                <a16:creationId xmlns:a16="http://schemas.microsoft.com/office/drawing/2014/main" id="{2A62D23E-EFDC-49D5-B4EB-9E5E71F291B2}"/>
              </a:ext>
            </a:extLst>
          </p:cNvPr>
          <p:cNvSpPr txBox="1"/>
          <p:nvPr/>
        </p:nvSpPr>
        <p:spPr>
          <a:xfrm>
            <a:off x="-117133" y="2353906"/>
            <a:ext cx="22421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ea typeface="+mn-lt"/>
                <a:cs typeface="+mn-lt"/>
              </a:rPr>
              <a:t>entre em contato e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ea typeface="+mn-lt"/>
                <a:cs typeface="+mn-lt"/>
              </a:rPr>
              <a:t>solicite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ea typeface="+mn-lt"/>
                <a:cs typeface="+mn-lt"/>
              </a:rPr>
              <a:t> os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ea typeface="+mn-lt"/>
                <a:cs typeface="+mn-lt"/>
              </a:rPr>
              <a:t>serviços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7" name="seta1">
            <a:extLst>
              <a:ext uri="{FF2B5EF4-FFF2-40B4-BE49-F238E27FC236}">
                <a16:creationId xmlns:a16="http://schemas.microsoft.com/office/drawing/2014/main" id="{99547656-9F4F-4A00-BC7A-F101F05350F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895156">
            <a:off x="843926" y="2699967"/>
            <a:ext cx="924707" cy="924707"/>
          </a:xfrm>
          <a:prstGeom prst="rect">
            <a:avLst/>
          </a:prstGeom>
        </p:spPr>
      </p:pic>
      <p:pic>
        <p:nvPicPr>
          <p:cNvPr id="5" name="img2" descr="Icon&#10;&#10;Description automatically generated">
            <a:extLst>
              <a:ext uri="{FF2B5EF4-FFF2-40B4-BE49-F238E27FC236}">
                <a16:creationId xmlns:a16="http://schemas.microsoft.com/office/drawing/2014/main" id="{8FEA015A-EDAA-4A16-ACA9-A194970FEEB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663904" y="3013504"/>
            <a:ext cx="948654" cy="957231"/>
          </a:xfrm>
          <a:prstGeom prst="rect">
            <a:avLst/>
          </a:prstGeom>
        </p:spPr>
      </p:pic>
      <p:sp>
        <p:nvSpPr>
          <p:cNvPr id="6" name="text2">
            <a:extLst>
              <a:ext uri="{FF2B5EF4-FFF2-40B4-BE49-F238E27FC236}">
                <a16:creationId xmlns:a16="http://schemas.microsoft.com/office/drawing/2014/main" id="{08F22A9A-FE83-48A9-88E5-8C255CD6DAD6}"/>
              </a:ext>
            </a:extLst>
          </p:cNvPr>
          <p:cNvSpPr txBox="1"/>
          <p:nvPr/>
        </p:nvSpPr>
        <p:spPr>
          <a:xfrm>
            <a:off x="1012581" y="3961077"/>
            <a:ext cx="2131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instalamos os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sensores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 na sua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unidade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8" name="seta2">
            <a:extLst>
              <a:ext uri="{FF2B5EF4-FFF2-40B4-BE49-F238E27FC236}">
                <a16:creationId xmlns:a16="http://schemas.microsoft.com/office/drawing/2014/main" id="{021F198A-C0F4-49D2-B9F2-F5900E790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865196" y="1771818"/>
            <a:ext cx="1219201" cy="1383101"/>
          </a:xfrm>
          <a:prstGeom prst="rect">
            <a:avLst/>
          </a:prstGeom>
        </p:spPr>
      </p:pic>
      <p:pic>
        <p:nvPicPr>
          <p:cNvPr id="9" name="img3" descr="Icon&#10;&#10;Description automatically generated">
            <a:extLst>
              <a:ext uri="{FF2B5EF4-FFF2-40B4-BE49-F238E27FC236}">
                <a16:creationId xmlns:a16="http://schemas.microsoft.com/office/drawing/2014/main" id="{11C1AEAE-49FE-49CB-8532-6FCCC98E46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7154" y="249034"/>
            <a:ext cx="1243339" cy="1243339"/>
          </a:xfrm>
          <a:prstGeom prst="rect">
            <a:avLst/>
          </a:prstGeom>
        </p:spPr>
      </p:pic>
      <p:sp>
        <p:nvSpPr>
          <p:cNvPr id="10" name="text3">
            <a:extLst>
              <a:ext uri="{FF2B5EF4-FFF2-40B4-BE49-F238E27FC236}">
                <a16:creationId xmlns:a16="http://schemas.microsoft.com/office/drawing/2014/main" id="{32AA059D-4F3D-4553-B17E-7CB510401B4D}"/>
              </a:ext>
            </a:extLst>
          </p:cNvPr>
          <p:cNvSpPr txBox="1"/>
          <p:nvPr/>
        </p:nvSpPr>
        <p:spPr>
          <a:xfrm>
            <a:off x="2174009" y="1499460"/>
            <a:ext cx="300839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b="1" dirty="0">
                <a:solidFill>
                  <a:srgbClr val="8403E8"/>
                </a:solidFill>
                <a:latin typeface="Carme" panose="02000000000000000000" pitchFamily="2" charset="0"/>
                <a:cs typeface="Calibri"/>
              </a:rPr>
              <a:t>cadastre</a:t>
            </a:r>
            <a:r>
              <a:rPr lang="pt-BR" sz="2000" dirty="0">
                <a:latin typeface="Carme" panose="02000000000000000000" pitchFamily="2" charset="0"/>
                <a:cs typeface="Calibri"/>
              </a:rPr>
              <a:t> seus analistas no </a:t>
            </a:r>
            <a:r>
              <a:rPr lang="pt-BR" sz="2000" b="1" dirty="0">
                <a:solidFill>
                  <a:srgbClr val="8403E8"/>
                </a:solidFill>
                <a:latin typeface="Carme" panose="02000000000000000000" pitchFamily="2" charset="0"/>
                <a:cs typeface="Calibri"/>
              </a:rPr>
              <a:t>sistema</a:t>
            </a:r>
            <a:endParaRPr lang="en-US" sz="2000" b="1" dirty="0">
              <a:solidFill>
                <a:srgbClr val="8403E8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12" name="seta3">
            <a:extLst>
              <a:ext uri="{FF2B5EF4-FFF2-40B4-BE49-F238E27FC236}">
                <a16:creationId xmlns:a16="http://schemas.microsoft.com/office/drawing/2014/main" id="{67264F89-A586-49C4-9510-49E057E75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32887" flipV="1">
            <a:off x="-1097618" y="3269553"/>
            <a:ext cx="995749" cy="112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04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4FE88F92-5CC5-4EBE-9439-7E9DCE97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23" name="img1" descr="Icon&#10;&#10;Description automatically generated">
            <a:extLst>
              <a:ext uri="{FF2B5EF4-FFF2-40B4-BE49-F238E27FC236}">
                <a16:creationId xmlns:a16="http://schemas.microsoft.com/office/drawing/2014/main" id="{E0226F93-7CAE-4C63-93BB-903FD311FE8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33965" y="1533052"/>
            <a:ext cx="957232" cy="957232"/>
          </a:xfrm>
          <a:prstGeom prst="rect">
            <a:avLst/>
          </a:prstGeom>
        </p:spPr>
      </p:pic>
      <p:sp>
        <p:nvSpPr>
          <p:cNvPr id="22" name="text1">
            <a:extLst>
              <a:ext uri="{FF2B5EF4-FFF2-40B4-BE49-F238E27FC236}">
                <a16:creationId xmlns:a16="http://schemas.microsoft.com/office/drawing/2014/main" id="{2A62D23E-EFDC-49D5-B4EB-9E5E71F291B2}"/>
              </a:ext>
            </a:extLst>
          </p:cNvPr>
          <p:cNvSpPr txBox="1"/>
          <p:nvPr/>
        </p:nvSpPr>
        <p:spPr>
          <a:xfrm>
            <a:off x="-108505" y="2490284"/>
            <a:ext cx="22421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ea typeface="+mn-lt"/>
                <a:cs typeface="+mn-lt"/>
              </a:rPr>
              <a:t>entre em contato e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ea typeface="+mn-lt"/>
                <a:cs typeface="+mn-lt"/>
              </a:rPr>
              <a:t>solicite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ea typeface="+mn-lt"/>
                <a:cs typeface="+mn-lt"/>
              </a:rPr>
              <a:t> os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ea typeface="+mn-lt"/>
                <a:cs typeface="+mn-lt"/>
              </a:rPr>
              <a:t>serviços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7" name="seta1">
            <a:extLst>
              <a:ext uri="{FF2B5EF4-FFF2-40B4-BE49-F238E27FC236}">
                <a16:creationId xmlns:a16="http://schemas.microsoft.com/office/drawing/2014/main" id="{99547656-9F4F-4A00-BC7A-F101F05350F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9715991">
            <a:off x="1010066" y="2724286"/>
            <a:ext cx="924707" cy="924707"/>
          </a:xfrm>
          <a:prstGeom prst="rect">
            <a:avLst/>
          </a:prstGeom>
        </p:spPr>
      </p:pic>
      <p:pic>
        <p:nvPicPr>
          <p:cNvPr id="5" name="img2" descr="Icon&#10;&#10;Description automatically generated">
            <a:extLst>
              <a:ext uri="{FF2B5EF4-FFF2-40B4-BE49-F238E27FC236}">
                <a16:creationId xmlns:a16="http://schemas.microsoft.com/office/drawing/2014/main" id="{8FEA015A-EDAA-4A16-ACA9-A194970FEEB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41157" y="2741146"/>
            <a:ext cx="948654" cy="957231"/>
          </a:xfrm>
          <a:prstGeom prst="rect">
            <a:avLst/>
          </a:prstGeom>
        </p:spPr>
      </p:pic>
      <p:sp>
        <p:nvSpPr>
          <p:cNvPr id="6" name="text2">
            <a:extLst>
              <a:ext uri="{FF2B5EF4-FFF2-40B4-BE49-F238E27FC236}">
                <a16:creationId xmlns:a16="http://schemas.microsoft.com/office/drawing/2014/main" id="{08F22A9A-FE83-48A9-88E5-8C255CD6DAD6}"/>
              </a:ext>
            </a:extLst>
          </p:cNvPr>
          <p:cNvSpPr txBox="1"/>
          <p:nvPr/>
        </p:nvSpPr>
        <p:spPr>
          <a:xfrm>
            <a:off x="1289834" y="3688719"/>
            <a:ext cx="2131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instalamos os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sensores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 na sua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unidade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8" name="seta2">
            <a:extLst>
              <a:ext uri="{FF2B5EF4-FFF2-40B4-BE49-F238E27FC236}">
                <a16:creationId xmlns:a16="http://schemas.microsoft.com/office/drawing/2014/main" id="{021F198A-C0F4-49D2-B9F2-F5900E79004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V="1">
            <a:off x="2218795" y="1862991"/>
            <a:ext cx="802436" cy="910309"/>
          </a:xfrm>
          <a:prstGeom prst="rect">
            <a:avLst/>
          </a:prstGeom>
        </p:spPr>
      </p:pic>
      <p:pic>
        <p:nvPicPr>
          <p:cNvPr id="9" name="img3" descr="Icon&#10;&#10;Description automatically generated">
            <a:extLst>
              <a:ext uri="{FF2B5EF4-FFF2-40B4-BE49-F238E27FC236}">
                <a16:creationId xmlns:a16="http://schemas.microsoft.com/office/drawing/2014/main" id="{11C1AEAE-49FE-49CB-8532-6FCCC98E46B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256433" y="1287224"/>
            <a:ext cx="957233" cy="957233"/>
          </a:xfrm>
          <a:prstGeom prst="rect">
            <a:avLst/>
          </a:prstGeom>
        </p:spPr>
      </p:pic>
      <p:sp>
        <p:nvSpPr>
          <p:cNvPr id="10" name="text3">
            <a:extLst>
              <a:ext uri="{FF2B5EF4-FFF2-40B4-BE49-F238E27FC236}">
                <a16:creationId xmlns:a16="http://schemas.microsoft.com/office/drawing/2014/main" id="{32AA059D-4F3D-4553-B17E-7CB510401B4D}"/>
              </a:ext>
            </a:extLst>
          </p:cNvPr>
          <p:cNvSpPr txBox="1"/>
          <p:nvPr/>
        </p:nvSpPr>
        <p:spPr>
          <a:xfrm>
            <a:off x="2669500" y="2223550"/>
            <a:ext cx="2131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cadastre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 seus analistas no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sistema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13" name="seta3">
            <a:extLst>
              <a:ext uri="{FF2B5EF4-FFF2-40B4-BE49-F238E27FC236}">
                <a16:creationId xmlns:a16="http://schemas.microsoft.com/office/drawing/2014/main" id="{EBC0042C-A779-40C1-A10A-CB6AF4F04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730901" flipV="1">
            <a:off x="4155932" y="2313496"/>
            <a:ext cx="995749" cy="1129610"/>
          </a:xfrm>
          <a:prstGeom prst="rect">
            <a:avLst/>
          </a:prstGeom>
        </p:spPr>
      </p:pic>
      <p:pic>
        <p:nvPicPr>
          <p:cNvPr id="11" name="img4" descr="Icon&#10;&#10;Description automatically generated">
            <a:extLst>
              <a:ext uri="{FF2B5EF4-FFF2-40B4-BE49-F238E27FC236}">
                <a16:creationId xmlns:a16="http://schemas.microsoft.com/office/drawing/2014/main" id="{284A5250-FCA6-4492-9717-8E04999759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7393" y="3104229"/>
            <a:ext cx="1243339" cy="1243339"/>
          </a:xfrm>
          <a:prstGeom prst="rect">
            <a:avLst/>
          </a:prstGeom>
        </p:spPr>
      </p:pic>
      <p:sp>
        <p:nvSpPr>
          <p:cNvPr id="12" name="text4">
            <a:extLst>
              <a:ext uri="{FF2B5EF4-FFF2-40B4-BE49-F238E27FC236}">
                <a16:creationId xmlns:a16="http://schemas.microsoft.com/office/drawing/2014/main" id="{1474930B-F751-4CFA-97C9-640C2314F784}"/>
              </a:ext>
            </a:extLst>
          </p:cNvPr>
          <p:cNvSpPr txBox="1"/>
          <p:nvPr/>
        </p:nvSpPr>
        <p:spPr>
          <a:xfrm>
            <a:off x="4275101" y="4375776"/>
            <a:ext cx="258792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latin typeface="Carme" panose="02000000000000000000" pitchFamily="2" charset="0"/>
                <a:cs typeface="Calibri"/>
              </a:rPr>
              <a:t>acompanhe os </a:t>
            </a:r>
            <a:r>
              <a:rPr lang="pt-BR" sz="2000" b="1" dirty="0">
                <a:solidFill>
                  <a:srgbClr val="8403E8"/>
                </a:solidFill>
                <a:latin typeface="Carme" panose="02000000000000000000" pitchFamily="2" charset="0"/>
                <a:cs typeface="Calibri"/>
              </a:rPr>
              <a:t>dados</a:t>
            </a:r>
            <a:r>
              <a:rPr lang="pt-BR" sz="2000" dirty="0">
                <a:latin typeface="Carme" panose="02000000000000000000" pitchFamily="2" charset="0"/>
                <a:cs typeface="Calibri"/>
              </a:rPr>
              <a:t> em </a:t>
            </a:r>
            <a:r>
              <a:rPr lang="pt-BR" sz="2000" b="1" dirty="0">
                <a:solidFill>
                  <a:srgbClr val="8403E8"/>
                </a:solidFill>
                <a:latin typeface="Carme" panose="02000000000000000000" pitchFamily="2" charset="0"/>
                <a:cs typeface="Calibri"/>
              </a:rPr>
              <a:t>tempo</a:t>
            </a:r>
            <a:r>
              <a:rPr lang="pt-BR" sz="2000" dirty="0">
                <a:latin typeface="Carme" panose="02000000000000000000" pitchFamily="2" charset="0"/>
                <a:cs typeface="Calibri"/>
              </a:rPr>
              <a:t> </a:t>
            </a:r>
            <a:r>
              <a:rPr lang="pt-BR" sz="2000" b="1" dirty="0">
                <a:solidFill>
                  <a:srgbClr val="8403E8"/>
                </a:solidFill>
                <a:latin typeface="Carme" panose="02000000000000000000" pitchFamily="2" charset="0"/>
                <a:cs typeface="Calibri"/>
              </a:rPr>
              <a:t>real</a:t>
            </a:r>
            <a:endParaRPr lang="en-US" sz="2000" b="1" dirty="0">
              <a:solidFill>
                <a:srgbClr val="8403E8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14" name="seta4">
            <a:extLst>
              <a:ext uri="{FF2B5EF4-FFF2-40B4-BE49-F238E27FC236}">
                <a16:creationId xmlns:a16="http://schemas.microsoft.com/office/drawing/2014/main" id="{7B36E515-D81F-4E45-A4C4-FE469CEF0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074026" flipV="1">
            <a:off x="5389059" y="5222078"/>
            <a:ext cx="1603347" cy="181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157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4FE88F92-5CC5-4EBE-9439-7E9DCE97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23" name="img1" descr="Icon&#10;&#10;Description automatically generated">
            <a:extLst>
              <a:ext uri="{FF2B5EF4-FFF2-40B4-BE49-F238E27FC236}">
                <a16:creationId xmlns:a16="http://schemas.microsoft.com/office/drawing/2014/main" id="{E0226F93-7CAE-4C63-93BB-903FD311FE8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33965" y="1577920"/>
            <a:ext cx="957232" cy="957232"/>
          </a:xfrm>
          <a:prstGeom prst="rect">
            <a:avLst/>
          </a:prstGeom>
        </p:spPr>
      </p:pic>
      <p:sp>
        <p:nvSpPr>
          <p:cNvPr id="22" name="text1">
            <a:extLst>
              <a:ext uri="{FF2B5EF4-FFF2-40B4-BE49-F238E27FC236}">
                <a16:creationId xmlns:a16="http://schemas.microsoft.com/office/drawing/2014/main" id="{2A62D23E-EFDC-49D5-B4EB-9E5E71F291B2}"/>
              </a:ext>
            </a:extLst>
          </p:cNvPr>
          <p:cNvSpPr txBox="1"/>
          <p:nvPr/>
        </p:nvSpPr>
        <p:spPr>
          <a:xfrm>
            <a:off x="-108505" y="2535152"/>
            <a:ext cx="22421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ea typeface="+mn-lt"/>
                <a:cs typeface="+mn-lt"/>
              </a:rPr>
              <a:t>entre em contato e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ea typeface="+mn-lt"/>
                <a:cs typeface="+mn-lt"/>
              </a:rPr>
              <a:t>solicite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ea typeface="+mn-lt"/>
                <a:cs typeface="+mn-lt"/>
              </a:rPr>
              <a:t> os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ea typeface="+mn-lt"/>
                <a:cs typeface="+mn-lt"/>
              </a:rPr>
              <a:t>serviços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7" name="seta1">
            <a:extLst>
              <a:ext uri="{FF2B5EF4-FFF2-40B4-BE49-F238E27FC236}">
                <a16:creationId xmlns:a16="http://schemas.microsoft.com/office/drawing/2014/main" id="{99547656-9F4F-4A00-BC7A-F101F05350F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1012235">
            <a:off x="967624" y="2868843"/>
            <a:ext cx="924707" cy="924707"/>
          </a:xfrm>
          <a:prstGeom prst="rect">
            <a:avLst/>
          </a:prstGeom>
        </p:spPr>
      </p:pic>
      <p:pic>
        <p:nvPicPr>
          <p:cNvPr id="5" name="img2" descr="Icon&#10;&#10;Description automatically generated">
            <a:extLst>
              <a:ext uri="{FF2B5EF4-FFF2-40B4-BE49-F238E27FC236}">
                <a16:creationId xmlns:a16="http://schemas.microsoft.com/office/drawing/2014/main" id="{8FEA015A-EDAA-4A16-ACA9-A194970FEEB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098315" y="2741146"/>
            <a:ext cx="948654" cy="957231"/>
          </a:xfrm>
          <a:prstGeom prst="rect">
            <a:avLst/>
          </a:prstGeom>
        </p:spPr>
      </p:pic>
      <p:sp>
        <p:nvSpPr>
          <p:cNvPr id="6" name="text2">
            <a:extLst>
              <a:ext uri="{FF2B5EF4-FFF2-40B4-BE49-F238E27FC236}">
                <a16:creationId xmlns:a16="http://schemas.microsoft.com/office/drawing/2014/main" id="{08F22A9A-FE83-48A9-88E5-8C255CD6DAD6}"/>
              </a:ext>
            </a:extLst>
          </p:cNvPr>
          <p:cNvSpPr txBox="1"/>
          <p:nvPr/>
        </p:nvSpPr>
        <p:spPr>
          <a:xfrm>
            <a:off x="1446992" y="3688719"/>
            <a:ext cx="2131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instalamos os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sensores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 na sua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unidade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8" name="seta2">
            <a:extLst>
              <a:ext uri="{FF2B5EF4-FFF2-40B4-BE49-F238E27FC236}">
                <a16:creationId xmlns:a16="http://schemas.microsoft.com/office/drawing/2014/main" id="{021F198A-C0F4-49D2-B9F2-F5900E79004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V="1">
            <a:off x="2375107" y="1862991"/>
            <a:ext cx="802436" cy="910309"/>
          </a:xfrm>
          <a:prstGeom prst="rect">
            <a:avLst/>
          </a:prstGeom>
        </p:spPr>
      </p:pic>
      <p:pic>
        <p:nvPicPr>
          <p:cNvPr id="9" name="img3" descr="Icon&#10;&#10;Description automatically generated">
            <a:extLst>
              <a:ext uri="{FF2B5EF4-FFF2-40B4-BE49-F238E27FC236}">
                <a16:creationId xmlns:a16="http://schemas.microsoft.com/office/drawing/2014/main" id="{11C1AEAE-49FE-49CB-8532-6FCCC98E46B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256433" y="1287224"/>
            <a:ext cx="957233" cy="957233"/>
          </a:xfrm>
          <a:prstGeom prst="rect">
            <a:avLst/>
          </a:prstGeom>
        </p:spPr>
      </p:pic>
      <p:sp>
        <p:nvSpPr>
          <p:cNvPr id="10" name="text3">
            <a:extLst>
              <a:ext uri="{FF2B5EF4-FFF2-40B4-BE49-F238E27FC236}">
                <a16:creationId xmlns:a16="http://schemas.microsoft.com/office/drawing/2014/main" id="{32AA059D-4F3D-4553-B17E-7CB510401B4D}"/>
              </a:ext>
            </a:extLst>
          </p:cNvPr>
          <p:cNvSpPr txBox="1"/>
          <p:nvPr/>
        </p:nvSpPr>
        <p:spPr>
          <a:xfrm>
            <a:off x="2669500" y="2223550"/>
            <a:ext cx="2131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cadastre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 seus analistas no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sistema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13" name="seta3">
            <a:extLst>
              <a:ext uri="{FF2B5EF4-FFF2-40B4-BE49-F238E27FC236}">
                <a16:creationId xmlns:a16="http://schemas.microsoft.com/office/drawing/2014/main" id="{EBC0042C-A779-40C1-A10A-CB6AF4F045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040746" flipV="1">
            <a:off x="4151143" y="2378477"/>
            <a:ext cx="995749" cy="1129610"/>
          </a:xfrm>
          <a:prstGeom prst="rect">
            <a:avLst/>
          </a:prstGeom>
        </p:spPr>
      </p:pic>
      <p:pic>
        <p:nvPicPr>
          <p:cNvPr id="11" name="img4" descr="Icon&#10;&#10;Description automatically generated">
            <a:extLst>
              <a:ext uri="{FF2B5EF4-FFF2-40B4-BE49-F238E27FC236}">
                <a16:creationId xmlns:a16="http://schemas.microsoft.com/office/drawing/2014/main" id="{284A5250-FCA6-4492-9717-8E04999759F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673690" y="3359345"/>
            <a:ext cx="957231" cy="957231"/>
          </a:xfrm>
          <a:prstGeom prst="rect">
            <a:avLst/>
          </a:prstGeom>
        </p:spPr>
      </p:pic>
      <p:sp>
        <p:nvSpPr>
          <p:cNvPr id="12" name="text4">
            <a:extLst>
              <a:ext uri="{FF2B5EF4-FFF2-40B4-BE49-F238E27FC236}">
                <a16:creationId xmlns:a16="http://schemas.microsoft.com/office/drawing/2014/main" id="{1474930B-F751-4CFA-97C9-640C2314F784}"/>
              </a:ext>
            </a:extLst>
          </p:cNvPr>
          <p:cNvSpPr txBox="1"/>
          <p:nvPr/>
        </p:nvSpPr>
        <p:spPr>
          <a:xfrm>
            <a:off x="4234495" y="4375776"/>
            <a:ext cx="185634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acompanhe os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dados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 em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tempo</a:t>
            </a:r>
            <a:r>
              <a:rPr lang="pt-BR" sz="1400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real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16" name="seta4">
            <a:extLst>
              <a:ext uri="{FF2B5EF4-FFF2-40B4-BE49-F238E27FC236}">
                <a16:creationId xmlns:a16="http://schemas.microsoft.com/office/drawing/2014/main" id="{829D25C5-1462-4C3C-9374-40780F500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072862" flipV="1">
            <a:off x="4627278" y="1411090"/>
            <a:ext cx="1714424" cy="1944899"/>
          </a:xfrm>
          <a:prstGeom prst="rect">
            <a:avLst/>
          </a:prstGeom>
        </p:spPr>
      </p:pic>
      <p:pic>
        <p:nvPicPr>
          <p:cNvPr id="17" name="img5" descr="Icon&#10;&#10;Description automatically generated">
            <a:extLst>
              <a:ext uri="{FF2B5EF4-FFF2-40B4-BE49-F238E27FC236}">
                <a16:creationId xmlns:a16="http://schemas.microsoft.com/office/drawing/2014/main" id="{435023C2-D844-496D-88E4-DEBB78B4EB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3767" y="576106"/>
            <a:ext cx="1240505" cy="1240505"/>
          </a:xfrm>
          <a:prstGeom prst="rect">
            <a:avLst/>
          </a:prstGeom>
        </p:spPr>
      </p:pic>
      <p:sp>
        <p:nvSpPr>
          <p:cNvPr id="18" name="text5">
            <a:extLst>
              <a:ext uri="{FF2B5EF4-FFF2-40B4-BE49-F238E27FC236}">
                <a16:creationId xmlns:a16="http://schemas.microsoft.com/office/drawing/2014/main" id="{89CD3B91-72F4-4478-88CC-8F58EAB124CC}"/>
              </a:ext>
            </a:extLst>
          </p:cNvPr>
          <p:cNvSpPr txBox="1"/>
          <p:nvPr/>
        </p:nvSpPr>
        <p:spPr>
          <a:xfrm>
            <a:off x="5261853" y="1816611"/>
            <a:ext cx="300839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latin typeface="Carme" panose="02000000000000000000" pitchFamily="2" charset="0"/>
                <a:cs typeface="Calibri"/>
              </a:rPr>
              <a:t>planeje </a:t>
            </a:r>
            <a:r>
              <a:rPr lang="pt-BR" sz="2000" b="1" dirty="0">
                <a:solidFill>
                  <a:srgbClr val="8403E8"/>
                </a:solidFill>
                <a:latin typeface="Carme" panose="02000000000000000000" pitchFamily="2" charset="0"/>
                <a:cs typeface="Calibri"/>
              </a:rPr>
              <a:t>estratégias</a:t>
            </a:r>
            <a:r>
              <a:rPr lang="pt-BR" sz="2000" dirty="0">
                <a:latin typeface="Carme" panose="02000000000000000000" pitchFamily="2" charset="0"/>
                <a:cs typeface="Calibri"/>
              </a:rPr>
              <a:t> a partir das </a:t>
            </a:r>
            <a:r>
              <a:rPr lang="pt-BR" sz="2000" b="1" dirty="0">
                <a:solidFill>
                  <a:srgbClr val="8403E8"/>
                </a:solidFill>
                <a:latin typeface="Carme" panose="02000000000000000000" pitchFamily="2" charset="0"/>
                <a:cs typeface="Calibri"/>
              </a:rPr>
              <a:t>informações</a:t>
            </a:r>
            <a:endParaRPr lang="en-US" sz="2000" dirty="0">
              <a:solidFill>
                <a:srgbClr val="8403E8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15" name="seta5">
            <a:extLst>
              <a:ext uri="{FF2B5EF4-FFF2-40B4-BE49-F238E27FC236}">
                <a16:creationId xmlns:a16="http://schemas.microsoft.com/office/drawing/2014/main" id="{8A35781C-619F-4D81-95DD-472AFC6C1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960896">
            <a:off x="6087545" y="-1285280"/>
            <a:ext cx="1288565" cy="128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551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4FE88F92-5CC5-4EBE-9439-7E9DCE97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23" name="img1" descr="Icon&#10;&#10;Description automatically generated">
            <a:extLst>
              <a:ext uri="{FF2B5EF4-FFF2-40B4-BE49-F238E27FC236}">
                <a16:creationId xmlns:a16="http://schemas.microsoft.com/office/drawing/2014/main" id="{E0226F93-7CAE-4C63-93BB-903FD311FE8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70170" y="1118695"/>
            <a:ext cx="957232" cy="957232"/>
          </a:xfrm>
          <a:prstGeom prst="rect">
            <a:avLst/>
          </a:prstGeom>
        </p:spPr>
      </p:pic>
      <p:sp>
        <p:nvSpPr>
          <p:cNvPr id="22" name="text1">
            <a:extLst>
              <a:ext uri="{FF2B5EF4-FFF2-40B4-BE49-F238E27FC236}">
                <a16:creationId xmlns:a16="http://schemas.microsoft.com/office/drawing/2014/main" id="{2A62D23E-EFDC-49D5-B4EB-9E5E71F291B2}"/>
              </a:ext>
            </a:extLst>
          </p:cNvPr>
          <p:cNvSpPr txBox="1"/>
          <p:nvPr/>
        </p:nvSpPr>
        <p:spPr>
          <a:xfrm>
            <a:off x="-172300" y="2075927"/>
            <a:ext cx="22421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ea typeface="+mn-lt"/>
                <a:cs typeface="+mn-lt"/>
              </a:rPr>
              <a:t>entre em contato e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ea typeface="+mn-lt"/>
                <a:cs typeface="+mn-lt"/>
              </a:rPr>
              <a:t>solicite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ea typeface="+mn-lt"/>
                <a:cs typeface="+mn-lt"/>
              </a:rPr>
              <a:t> os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ea typeface="+mn-lt"/>
                <a:cs typeface="+mn-lt"/>
              </a:rPr>
              <a:t>serviços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7" name="seta1">
            <a:extLst>
              <a:ext uri="{FF2B5EF4-FFF2-40B4-BE49-F238E27FC236}">
                <a16:creationId xmlns:a16="http://schemas.microsoft.com/office/drawing/2014/main" id="{99547656-9F4F-4A00-BC7A-F101F05350F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8581" y="2526506"/>
            <a:ext cx="842505" cy="842505"/>
          </a:xfrm>
          <a:prstGeom prst="rect">
            <a:avLst/>
          </a:prstGeom>
        </p:spPr>
      </p:pic>
      <p:pic>
        <p:nvPicPr>
          <p:cNvPr id="5" name="img2" descr="Icon&#10;&#10;Description automatically generated">
            <a:extLst>
              <a:ext uri="{FF2B5EF4-FFF2-40B4-BE49-F238E27FC236}">
                <a16:creationId xmlns:a16="http://schemas.microsoft.com/office/drawing/2014/main" id="{8FEA015A-EDAA-4A16-ACA9-A194970FEEB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877362" y="2461848"/>
            <a:ext cx="948654" cy="957231"/>
          </a:xfrm>
          <a:prstGeom prst="rect">
            <a:avLst/>
          </a:prstGeom>
        </p:spPr>
      </p:pic>
      <p:sp>
        <p:nvSpPr>
          <p:cNvPr id="6" name="text2">
            <a:extLst>
              <a:ext uri="{FF2B5EF4-FFF2-40B4-BE49-F238E27FC236}">
                <a16:creationId xmlns:a16="http://schemas.microsoft.com/office/drawing/2014/main" id="{08F22A9A-FE83-48A9-88E5-8C255CD6DAD6}"/>
              </a:ext>
            </a:extLst>
          </p:cNvPr>
          <p:cNvSpPr txBox="1"/>
          <p:nvPr/>
        </p:nvSpPr>
        <p:spPr>
          <a:xfrm>
            <a:off x="1226039" y="3409421"/>
            <a:ext cx="2131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instalamos os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sensores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 na sua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unidade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8" name="seta2">
            <a:extLst>
              <a:ext uri="{FF2B5EF4-FFF2-40B4-BE49-F238E27FC236}">
                <a16:creationId xmlns:a16="http://schemas.microsoft.com/office/drawing/2014/main" id="{021F198A-C0F4-49D2-B9F2-F5900E79004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340422" flipV="1">
            <a:off x="2091306" y="1696539"/>
            <a:ext cx="586396" cy="665226"/>
          </a:xfrm>
          <a:prstGeom prst="rect">
            <a:avLst/>
          </a:prstGeom>
        </p:spPr>
      </p:pic>
      <p:pic>
        <p:nvPicPr>
          <p:cNvPr id="9" name="img3" descr="Icon&#10;&#10;Description automatically generated">
            <a:extLst>
              <a:ext uri="{FF2B5EF4-FFF2-40B4-BE49-F238E27FC236}">
                <a16:creationId xmlns:a16="http://schemas.microsoft.com/office/drawing/2014/main" id="{11C1AEAE-49FE-49CB-8532-6FCCC98E46B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027806" y="889827"/>
            <a:ext cx="957233" cy="957233"/>
          </a:xfrm>
          <a:prstGeom prst="rect">
            <a:avLst/>
          </a:prstGeom>
        </p:spPr>
      </p:pic>
      <p:sp>
        <p:nvSpPr>
          <p:cNvPr id="10" name="text3">
            <a:extLst>
              <a:ext uri="{FF2B5EF4-FFF2-40B4-BE49-F238E27FC236}">
                <a16:creationId xmlns:a16="http://schemas.microsoft.com/office/drawing/2014/main" id="{32AA059D-4F3D-4553-B17E-7CB510401B4D}"/>
              </a:ext>
            </a:extLst>
          </p:cNvPr>
          <p:cNvSpPr txBox="1"/>
          <p:nvPr/>
        </p:nvSpPr>
        <p:spPr>
          <a:xfrm>
            <a:off x="2440873" y="1826153"/>
            <a:ext cx="2131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cadastre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 seus analistas no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sistema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13" name="seta3">
            <a:extLst>
              <a:ext uri="{FF2B5EF4-FFF2-40B4-BE49-F238E27FC236}">
                <a16:creationId xmlns:a16="http://schemas.microsoft.com/office/drawing/2014/main" id="{EBC0042C-A779-40C1-A10A-CB6AF4F045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923257" flipV="1">
            <a:off x="4004816" y="1974688"/>
            <a:ext cx="972853" cy="1103636"/>
          </a:xfrm>
          <a:prstGeom prst="rect">
            <a:avLst/>
          </a:prstGeom>
        </p:spPr>
      </p:pic>
      <p:pic>
        <p:nvPicPr>
          <p:cNvPr id="11" name="img4" descr="Icon&#10;&#10;Description automatically generated">
            <a:extLst>
              <a:ext uri="{FF2B5EF4-FFF2-40B4-BE49-F238E27FC236}">
                <a16:creationId xmlns:a16="http://schemas.microsoft.com/office/drawing/2014/main" id="{284A5250-FCA6-4492-9717-8E04999759F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384290" y="3029712"/>
            <a:ext cx="948655" cy="948655"/>
          </a:xfrm>
          <a:prstGeom prst="rect">
            <a:avLst/>
          </a:prstGeom>
        </p:spPr>
      </p:pic>
      <p:sp>
        <p:nvSpPr>
          <p:cNvPr id="12" name="text4">
            <a:extLst>
              <a:ext uri="{FF2B5EF4-FFF2-40B4-BE49-F238E27FC236}">
                <a16:creationId xmlns:a16="http://schemas.microsoft.com/office/drawing/2014/main" id="{1474930B-F751-4CFA-97C9-640C2314F784}"/>
              </a:ext>
            </a:extLst>
          </p:cNvPr>
          <p:cNvSpPr txBox="1"/>
          <p:nvPr/>
        </p:nvSpPr>
        <p:spPr>
          <a:xfrm>
            <a:off x="3933991" y="3978367"/>
            <a:ext cx="184925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acompanhe os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dados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 em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tempo</a:t>
            </a:r>
            <a:r>
              <a:rPr lang="pt-BR" sz="1400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real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14" name="seta4">
            <a:extLst>
              <a:ext uri="{FF2B5EF4-FFF2-40B4-BE49-F238E27FC236}">
                <a16:creationId xmlns:a16="http://schemas.microsoft.com/office/drawing/2014/main" id="{D8EEE5F1-896B-4484-8EDB-D4E3832D15A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1356391" flipV="1">
            <a:off x="4735447" y="1791172"/>
            <a:ext cx="1153936" cy="1309063"/>
          </a:xfrm>
          <a:prstGeom prst="rect">
            <a:avLst/>
          </a:prstGeom>
        </p:spPr>
      </p:pic>
      <p:pic>
        <p:nvPicPr>
          <p:cNvPr id="15" name="img5" descr="Icon&#10;&#10;Description automatically generated">
            <a:extLst>
              <a:ext uri="{FF2B5EF4-FFF2-40B4-BE49-F238E27FC236}">
                <a16:creationId xmlns:a16="http://schemas.microsoft.com/office/drawing/2014/main" id="{4A958648-8D44-463C-903C-5B03F5E7124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841691" y="1252015"/>
            <a:ext cx="957233" cy="957233"/>
          </a:xfrm>
          <a:prstGeom prst="rect">
            <a:avLst/>
          </a:prstGeom>
        </p:spPr>
      </p:pic>
      <p:sp>
        <p:nvSpPr>
          <p:cNvPr id="16" name="text5">
            <a:extLst>
              <a:ext uri="{FF2B5EF4-FFF2-40B4-BE49-F238E27FC236}">
                <a16:creationId xmlns:a16="http://schemas.microsoft.com/office/drawing/2014/main" id="{89BE77C2-4324-4547-BF14-D19B2FDC0BD1}"/>
              </a:ext>
            </a:extLst>
          </p:cNvPr>
          <p:cNvSpPr txBox="1"/>
          <p:nvPr/>
        </p:nvSpPr>
        <p:spPr>
          <a:xfrm>
            <a:off x="5277485" y="2209248"/>
            <a:ext cx="208564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planeje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estratégias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 a partir das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informações</a:t>
            </a:r>
            <a:endParaRPr lang="en-US" sz="1400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18" name="seta5">
            <a:extLst>
              <a:ext uri="{FF2B5EF4-FFF2-40B4-BE49-F238E27FC236}">
                <a16:creationId xmlns:a16="http://schemas.microsoft.com/office/drawing/2014/main" id="{EF42B309-3E39-4A37-AAF9-882FAF09A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12" y="2583825"/>
            <a:ext cx="1288565" cy="1288565"/>
          </a:xfrm>
          <a:prstGeom prst="rect">
            <a:avLst/>
          </a:prstGeom>
        </p:spPr>
      </p:pic>
      <p:pic>
        <p:nvPicPr>
          <p:cNvPr id="20" name="img6" descr="Icon&#10;&#10;Description automatically generated">
            <a:extLst>
              <a:ext uri="{FF2B5EF4-FFF2-40B4-BE49-F238E27FC236}">
                <a16:creationId xmlns:a16="http://schemas.microsoft.com/office/drawing/2014/main" id="{42DDB3AE-7DB2-496B-826B-F08BADF2FC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9406" y="2569500"/>
            <a:ext cx="1240505" cy="1240505"/>
          </a:xfrm>
          <a:prstGeom prst="rect">
            <a:avLst/>
          </a:prstGeom>
        </p:spPr>
      </p:pic>
      <p:sp>
        <p:nvSpPr>
          <p:cNvPr id="21" name="text6">
            <a:extLst>
              <a:ext uri="{FF2B5EF4-FFF2-40B4-BE49-F238E27FC236}">
                <a16:creationId xmlns:a16="http://schemas.microsoft.com/office/drawing/2014/main" id="{F24EE337-DE23-4CE1-B8B0-1A1197DBA24E}"/>
              </a:ext>
            </a:extLst>
          </p:cNvPr>
          <p:cNvSpPr txBox="1"/>
          <p:nvPr/>
        </p:nvSpPr>
        <p:spPr>
          <a:xfrm>
            <a:off x="6760006" y="3898076"/>
            <a:ext cx="271930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latin typeface="Carme" panose="02000000000000000000" pitchFamily="2" charset="0"/>
                <a:cs typeface="Calibri"/>
              </a:rPr>
              <a:t>aplique suas </a:t>
            </a:r>
            <a:r>
              <a:rPr lang="pt-BR" sz="2000" b="1" dirty="0">
                <a:solidFill>
                  <a:srgbClr val="8403E8"/>
                </a:solidFill>
                <a:latin typeface="Carme" panose="02000000000000000000" pitchFamily="2" charset="0"/>
                <a:cs typeface="Calibri"/>
              </a:rPr>
              <a:t>decisões</a:t>
            </a:r>
            <a:r>
              <a:rPr lang="pt-BR" sz="2000" dirty="0">
                <a:latin typeface="Carme" panose="02000000000000000000" pitchFamily="2" charset="0"/>
                <a:cs typeface="Calibri"/>
              </a:rPr>
              <a:t> e obtenha </a:t>
            </a:r>
            <a:r>
              <a:rPr lang="pt-BR" sz="2000" b="1" dirty="0">
                <a:solidFill>
                  <a:srgbClr val="8403E8"/>
                </a:solidFill>
                <a:latin typeface="Carme" panose="02000000000000000000" pitchFamily="2" charset="0"/>
                <a:cs typeface="Calibri"/>
              </a:rPr>
              <a:t>resultado</a:t>
            </a:r>
            <a:endParaRPr lang="en-US" sz="2000" b="1" dirty="0">
              <a:solidFill>
                <a:srgbClr val="8403E8"/>
              </a:solidFill>
              <a:latin typeface="Carme" panose="02000000000000000000" pitchFamily="2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0445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background">
            <a:extLst>
              <a:ext uri="{FF2B5EF4-FFF2-40B4-BE49-F238E27FC236}">
                <a16:creationId xmlns:a16="http://schemas.microsoft.com/office/drawing/2014/main" id="{88E37B2A-29AA-4E6E-B51A-F80D98D78F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4" name="back-img" descr="Cozinha branca com armários de madeira&#10;&#10;Descrição gerada automaticamente com confiança baixa">
            <a:extLst>
              <a:ext uri="{FF2B5EF4-FFF2-40B4-BE49-F238E27FC236}">
                <a16:creationId xmlns:a16="http://schemas.microsoft.com/office/drawing/2014/main" id="{4F7F4584-1602-4225-9A26-56D26975710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FC1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02564"/>
            <a:ext cx="9601199" cy="6405800"/>
          </a:xfrm>
          <a:prstGeom prst="rect">
            <a:avLst/>
          </a:prstGeom>
        </p:spPr>
      </p:pic>
      <p:sp>
        <p:nvSpPr>
          <p:cNvPr id="2" name="!!title">
            <a:extLst>
              <a:ext uri="{FF2B5EF4-FFF2-40B4-BE49-F238E27FC236}">
                <a16:creationId xmlns:a16="http://schemas.microsoft.com/office/drawing/2014/main" id="{6D85D769-C3A7-433A-9EE4-AC0F271595DC}"/>
              </a:ext>
            </a:extLst>
          </p:cNvPr>
          <p:cNvSpPr/>
          <p:nvPr/>
        </p:nvSpPr>
        <p:spPr>
          <a:xfrm>
            <a:off x="2820598" y="900336"/>
            <a:ext cx="36000" cy="3600000"/>
          </a:xfrm>
          <a:prstGeom prst="rect">
            <a:avLst/>
          </a:prstGeom>
          <a:solidFill>
            <a:srgbClr val="4B009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00" b="1" dirty="0"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093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background">
            <a:extLst>
              <a:ext uri="{FF2B5EF4-FFF2-40B4-BE49-F238E27FC236}">
                <a16:creationId xmlns:a16="http://schemas.microsoft.com/office/drawing/2014/main" id="{88E37B2A-29AA-4E6E-B51A-F80D98D78F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4" name="back-img" descr="Cozinha branca com armários de madeira&#10;&#10;Descrição gerada automaticamente com confiança baixa">
            <a:extLst>
              <a:ext uri="{FF2B5EF4-FFF2-40B4-BE49-F238E27FC236}">
                <a16:creationId xmlns:a16="http://schemas.microsoft.com/office/drawing/2014/main" id="{4F7F4584-1602-4225-9A26-56D26975710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duotone>
              <a:prstClr val="black"/>
              <a:srgbClr val="DFC1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02564"/>
            <a:ext cx="9601199" cy="6405800"/>
          </a:xfrm>
          <a:prstGeom prst="rect">
            <a:avLst/>
          </a:prstGeom>
        </p:spPr>
      </p:pic>
      <p:pic>
        <p:nvPicPr>
          <p:cNvPr id="12" name="back-img-effect" descr="Cozinha branca com armários de madeira&#10;&#10;Descrição gerada automaticamente com confiança baixa">
            <a:extLst>
              <a:ext uri="{FF2B5EF4-FFF2-40B4-BE49-F238E27FC236}">
                <a16:creationId xmlns:a16="http://schemas.microsoft.com/office/drawing/2014/main" id="{7C324270-46EF-40C3-913A-F0918E943F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DFC1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78" t="21901" r="29378" b="21901"/>
          <a:stretch/>
        </p:blipFill>
        <p:spPr>
          <a:xfrm>
            <a:off x="2820596" y="900336"/>
            <a:ext cx="3959999" cy="3600000"/>
          </a:xfrm>
          <a:prstGeom prst="rect">
            <a:avLst/>
          </a:prstGeom>
        </p:spPr>
      </p:pic>
      <p:sp>
        <p:nvSpPr>
          <p:cNvPr id="2" name="!!title">
            <a:extLst>
              <a:ext uri="{FF2B5EF4-FFF2-40B4-BE49-F238E27FC236}">
                <a16:creationId xmlns:a16="http://schemas.microsoft.com/office/drawing/2014/main" id="{6D85D769-C3A7-433A-9EE4-AC0F271595DC}"/>
              </a:ext>
            </a:extLst>
          </p:cNvPr>
          <p:cNvSpPr/>
          <p:nvPr/>
        </p:nvSpPr>
        <p:spPr>
          <a:xfrm>
            <a:off x="2820598" y="900336"/>
            <a:ext cx="3960000" cy="3600000"/>
          </a:xfrm>
          <a:prstGeom prst="rect">
            <a:avLst/>
          </a:prstGeom>
          <a:solidFill>
            <a:srgbClr val="4B009E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latin typeface="Quicksand" panose="00000500000000000000" pitchFamily="2" charset="0"/>
              </a:rPr>
              <a:t>DIAGRAMA </a:t>
            </a:r>
          </a:p>
          <a:p>
            <a:pPr algn="ctr"/>
            <a:r>
              <a:rPr lang="pt-BR" sz="4000" b="1" dirty="0">
                <a:latin typeface="Quicksand" panose="00000500000000000000" pitchFamily="2" charset="0"/>
              </a:rPr>
              <a:t>DE SOLUÇÃO</a:t>
            </a:r>
          </a:p>
        </p:txBody>
      </p:sp>
    </p:spTree>
    <p:extLst>
      <p:ext uri="{BB962C8B-B14F-4D97-AF65-F5344CB8AC3E}">
        <p14:creationId xmlns:p14="http://schemas.microsoft.com/office/powerpoint/2010/main" val="2681547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!!img" descr="Forma&#10;&#10;Descrição gerada automaticamente com confiança média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061216" y="207140"/>
            <a:ext cx="1478766" cy="1413663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>
            <a:off x="1940439" y="1638507"/>
            <a:ext cx="572031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dirty="0">
                <a:latin typeface="Quicksand" panose="00000500000000000000" pitchFamily="2" charset="0"/>
              </a:rPr>
              <a:t>OMNI</a:t>
            </a:r>
          </a:p>
          <a:p>
            <a:pPr algn="ctr"/>
            <a:r>
              <a:rPr lang="pt-BR" sz="6600" b="1" dirty="0">
                <a:latin typeface="Quicksand" panose="00000500000000000000" pitchFamily="2" charset="0"/>
              </a:rPr>
              <a:t>SOLUTIONS</a:t>
            </a:r>
          </a:p>
        </p:txBody>
      </p:sp>
      <p:sp>
        <p:nvSpPr>
          <p:cNvPr id="2" name="nomes1">
            <a:extLst>
              <a:ext uri="{FF2B5EF4-FFF2-40B4-BE49-F238E27FC236}">
                <a16:creationId xmlns:a16="http://schemas.microsoft.com/office/drawing/2014/main" id="{17CA27D2-9842-4A21-962B-09C6331995D5}"/>
              </a:ext>
            </a:extLst>
          </p:cNvPr>
          <p:cNvSpPr txBox="1"/>
          <p:nvPr/>
        </p:nvSpPr>
        <p:spPr>
          <a:xfrm>
            <a:off x="1582137" y="3900487"/>
            <a:ext cx="27978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45" indent="-360045">
              <a:buFont typeface="Wingdings" panose="05000000000000000000" pitchFamily="2" charset="2"/>
              <a:buChar char="§"/>
            </a:pPr>
            <a:r>
              <a:rPr lang="pt-BR" sz="2200" dirty="0">
                <a:latin typeface="Quicksand" panose="00000500000000000000" pitchFamily="2" charset="0"/>
              </a:rPr>
              <a:t>Eduarda Calixto</a:t>
            </a:r>
          </a:p>
          <a:p>
            <a:pPr marL="360045" indent="-360045">
              <a:buFont typeface="Wingdings" panose="05000000000000000000" pitchFamily="2" charset="2"/>
              <a:buChar char="§"/>
            </a:pPr>
            <a:r>
              <a:rPr lang="pt-BR" sz="2200" dirty="0">
                <a:latin typeface="Quicksand" panose="00000500000000000000" pitchFamily="2" charset="0"/>
              </a:rPr>
              <a:t>Fábio Ceslaki</a:t>
            </a:r>
          </a:p>
          <a:p>
            <a:pPr marL="360045" indent="-360045">
              <a:buFont typeface="Wingdings" panose="05000000000000000000" pitchFamily="2" charset="2"/>
              <a:buChar char="§"/>
            </a:pPr>
            <a:r>
              <a:rPr lang="pt-BR" sz="2200" dirty="0">
                <a:latin typeface="Quicksand" panose="00000500000000000000" pitchFamily="2" charset="0"/>
              </a:rPr>
              <a:t>Gabriel Martins </a:t>
            </a:r>
          </a:p>
        </p:txBody>
      </p:sp>
      <p:sp>
        <p:nvSpPr>
          <p:cNvPr id="6" name="nomes2">
            <a:extLst>
              <a:ext uri="{FF2B5EF4-FFF2-40B4-BE49-F238E27FC236}">
                <a16:creationId xmlns:a16="http://schemas.microsoft.com/office/drawing/2014/main" id="{59AF7E93-1941-4073-9FC0-9F6DA5BEFE23}"/>
              </a:ext>
            </a:extLst>
          </p:cNvPr>
          <p:cNvSpPr txBox="1"/>
          <p:nvPr/>
        </p:nvSpPr>
        <p:spPr>
          <a:xfrm>
            <a:off x="5165234" y="3900487"/>
            <a:ext cx="31881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45" indent="-360045">
              <a:buFont typeface="Wingdings" panose="05000000000000000000" pitchFamily="2" charset="2"/>
              <a:buChar char="§"/>
            </a:pPr>
            <a:r>
              <a:rPr lang="pt-BR" sz="2200" dirty="0">
                <a:latin typeface="Quicksand" panose="00000500000000000000" pitchFamily="2" charset="0"/>
              </a:rPr>
              <a:t>Thiago Ramos</a:t>
            </a:r>
          </a:p>
          <a:p>
            <a:pPr marL="360045" indent="-360045">
              <a:buFont typeface="Wingdings" panose="05000000000000000000" pitchFamily="2" charset="2"/>
              <a:buChar char="§"/>
            </a:pPr>
            <a:r>
              <a:rPr lang="pt-BR" sz="2200" dirty="0">
                <a:latin typeface="Quicksand" panose="00000500000000000000" pitchFamily="2" charset="0"/>
              </a:rPr>
              <a:t>Vitor Mendes</a:t>
            </a:r>
          </a:p>
          <a:p>
            <a:pPr marL="360045" indent="-360045">
              <a:buFont typeface="Wingdings" panose="05000000000000000000" pitchFamily="2" charset="2"/>
              <a:buChar char="§"/>
            </a:pPr>
            <a:r>
              <a:rPr lang="pt-BR" sz="2200" dirty="0">
                <a:latin typeface="Quicksand" panose="00000500000000000000" pitchFamily="2" charset="0"/>
              </a:rPr>
              <a:t>Wladimir Condori</a:t>
            </a:r>
          </a:p>
        </p:txBody>
      </p:sp>
    </p:spTree>
    <p:extLst>
      <p:ext uri="{BB962C8B-B14F-4D97-AF65-F5344CB8AC3E}">
        <p14:creationId xmlns:p14="http://schemas.microsoft.com/office/powerpoint/2010/main" val="659642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77543E-6 L 0 0.3309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54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background">
            <a:extLst>
              <a:ext uri="{FF2B5EF4-FFF2-40B4-BE49-F238E27FC236}">
                <a16:creationId xmlns:a16="http://schemas.microsoft.com/office/drawing/2014/main" id="{88E37B2A-29AA-4E6E-B51A-F80D98D78F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11" name="back-img-effect" descr="Cozinha branca com armários de madeira&#10;&#10;Descrição gerada automaticamente com confiança baixa">
            <a:extLst>
              <a:ext uri="{FF2B5EF4-FFF2-40B4-BE49-F238E27FC236}">
                <a16:creationId xmlns:a16="http://schemas.microsoft.com/office/drawing/2014/main" id="{B47CAE47-71B0-489A-AB41-9166A1F94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DFC1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46" r="2" b="7846"/>
          <a:stretch/>
        </p:blipFill>
        <p:spPr>
          <a:xfrm>
            <a:off x="0" y="-3"/>
            <a:ext cx="9601198" cy="5400673"/>
          </a:xfrm>
          <a:prstGeom prst="rect">
            <a:avLst/>
          </a:prstGeom>
        </p:spPr>
      </p:pic>
      <p:sp>
        <p:nvSpPr>
          <p:cNvPr id="658" name="nuvem">
            <a:extLst>
              <a:ext uri="{FF2B5EF4-FFF2-40B4-BE49-F238E27FC236}">
                <a16:creationId xmlns:a16="http://schemas.microsoft.com/office/drawing/2014/main" id="{882F54C8-6758-4C3C-AF65-6CE9D77F260D}"/>
              </a:ext>
            </a:extLst>
          </p:cNvPr>
          <p:cNvSpPr>
            <a:spLocks/>
          </p:cNvSpPr>
          <p:nvPr/>
        </p:nvSpPr>
        <p:spPr>
          <a:xfrm>
            <a:off x="4016257" y="-706770"/>
            <a:ext cx="1520456" cy="706770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Quicksand" panose="00000500000000000000" pitchFamily="2" charset="0"/>
            </a:endParaRPr>
          </a:p>
          <a:p>
            <a:pPr algn="ctr"/>
            <a:r>
              <a:rPr lang="pt-BR" sz="2800" dirty="0">
                <a:latin typeface="Quicksand" panose="00000500000000000000" pitchFamily="2" charset="0"/>
              </a:rPr>
              <a:t>NUVEM</a:t>
            </a:r>
            <a:endParaRPr lang="pt-BR" dirty="0">
              <a:latin typeface="Quicksand" panose="00000500000000000000" pitchFamily="2" charset="0"/>
            </a:endParaRPr>
          </a:p>
        </p:txBody>
      </p:sp>
      <p:sp>
        <p:nvSpPr>
          <p:cNvPr id="10" name="opacity">
            <a:extLst>
              <a:ext uri="{FF2B5EF4-FFF2-40B4-BE49-F238E27FC236}">
                <a16:creationId xmlns:a16="http://schemas.microsoft.com/office/drawing/2014/main" id="{68B246AB-E5D3-4807-9E62-8012D4F9599B}"/>
              </a:ext>
            </a:extLst>
          </p:cNvPr>
          <p:cNvSpPr/>
          <p:nvPr/>
        </p:nvSpPr>
        <p:spPr>
          <a:xfrm>
            <a:off x="0" y="1"/>
            <a:ext cx="9601199" cy="5400674"/>
          </a:xfrm>
          <a:prstGeom prst="rect">
            <a:avLst/>
          </a:prstGeom>
          <a:solidFill>
            <a:srgbClr val="421C5E">
              <a:alpha val="89804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9" name="info-text4">
            <a:extLst>
              <a:ext uri="{FF2B5EF4-FFF2-40B4-BE49-F238E27FC236}">
                <a16:creationId xmlns:a16="http://schemas.microsoft.com/office/drawing/2014/main" id="{8E88B077-85D4-4988-B7B9-0491E64A339A}"/>
              </a:ext>
            </a:extLst>
          </p:cNvPr>
          <p:cNvSpPr txBox="1">
            <a:spLocks/>
          </p:cNvSpPr>
          <p:nvPr/>
        </p:nvSpPr>
        <p:spPr>
          <a:xfrm>
            <a:off x="2461773" y="903117"/>
            <a:ext cx="4677653" cy="1015663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rgbClr val="13C1F7"/>
                </a:solidFill>
                <a:latin typeface="Quicksand" panose="00000500000000000000" pitchFamily="2" charset="0"/>
              </a:rPr>
              <a:t>Hospedagem em NUVEM</a:t>
            </a:r>
          </a:p>
          <a:p>
            <a:pPr algn="ctr"/>
            <a:r>
              <a:rPr lang="pt-BR" sz="3000" b="1" dirty="0">
                <a:solidFill>
                  <a:srgbClr val="13C1F7"/>
                </a:solidFill>
                <a:latin typeface="Quicksand" panose="00000500000000000000" pitchFamily="2" charset="0"/>
              </a:rPr>
              <a:t>(AZURE)</a:t>
            </a:r>
          </a:p>
        </p:txBody>
      </p:sp>
      <p:pic>
        <p:nvPicPr>
          <p:cNvPr id="92" name="NUVEM" descr="Ícone&#10;&#10;Descrição gerada automaticamente">
            <a:extLst>
              <a:ext uri="{FF2B5EF4-FFF2-40B4-BE49-F238E27FC236}">
                <a16:creationId xmlns:a16="http://schemas.microsoft.com/office/drawing/2014/main" id="{83D92FD9-FE57-4048-8DCC-AAC6A5187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020" y="1727672"/>
            <a:ext cx="2554926" cy="2554928"/>
          </a:xfrm>
          <a:prstGeom prst="rect">
            <a:avLst/>
          </a:prstGeom>
        </p:spPr>
      </p:pic>
      <p:pic>
        <p:nvPicPr>
          <p:cNvPr id="54" name="azure logo">
            <a:extLst>
              <a:ext uri="{FF2B5EF4-FFF2-40B4-BE49-F238E27FC236}">
                <a16:creationId xmlns:a16="http://schemas.microsoft.com/office/drawing/2014/main" id="{DD974875-B6B9-48C0-8CC6-1AD6F572DD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6988" y="1989053"/>
            <a:ext cx="905303" cy="90530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3363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background">
            <a:extLst>
              <a:ext uri="{FF2B5EF4-FFF2-40B4-BE49-F238E27FC236}">
                <a16:creationId xmlns:a16="http://schemas.microsoft.com/office/drawing/2014/main" id="{88E37B2A-29AA-4E6E-B51A-F80D98D78F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658" name="NUVEM">
            <a:extLst>
              <a:ext uri="{FF2B5EF4-FFF2-40B4-BE49-F238E27FC236}">
                <a16:creationId xmlns:a16="http://schemas.microsoft.com/office/drawing/2014/main" id="{882F54C8-6758-4C3C-AF65-6CE9D77F260D}"/>
              </a:ext>
            </a:extLst>
          </p:cNvPr>
          <p:cNvSpPr>
            <a:spLocks/>
          </p:cNvSpPr>
          <p:nvPr/>
        </p:nvSpPr>
        <p:spPr>
          <a:xfrm>
            <a:off x="4016257" y="-253711"/>
            <a:ext cx="1520456" cy="520374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Quicksand" panose="00000500000000000000" pitchFamily="2" charset="0"/>
            </a:endParaRPr>
          </a:p>
          <a:p>
            <a:pPr algn="ctr"/>
            <a:r>
              <a:rPr lang="pt-BR" dirty="0">
                <a:latin typeface="Quicksand" panose="00000500000000000000" pitchFamily="2" charset="0"/>
              </a:rPr>
              <a:t>NUVEM</a:t>
            </a:r>
          </a:p>
        </p:txBody>
      </p:sp>
      <p:sp>
        <p:nvSpPr>
          <p:cNvPr id="315" name="info-text2">
            <a:extLst>
              <a:ext uri="{FF2B5EF4-FFF2-40B4-BE49-F238E27FC236}">
                <a16:creationId xmlns:a16="http://schemas.microsoft.com/office/drawing/2014/main" id="{B8F41526-869A-4CD4-B94C-8F850FE212AF}"/>
              </a:ext>
            </a:extLst>
          </p:cNvPr>
          <p:cNvSpPr txBox="1">
            <a:spLocks/>
          </p:cNvSpPr>
          <p:nvPr/>
        </p:nvSpPr>
        <p:spPr>
          <a:xfrm>
            <a:off x="5687870" y="491494"/>
            <a:ext cx="1876082" cy="461666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Banco de Dados</a:t>
            </a:r>
          </a:p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Microsoft MYSQL Server</a:t>
            </a:r>
          </a:p>
        </p:txBody>
      </p:sp>
      <p:sp>
        <p:nvSpPr>
          <p:cNvPr id="318" name="info-text3">
            <a:extLst>
              <a:ext uri="{FF2B5EF4-FFF2-40B4-BE49-F238E27FC236}">
                <a16:creationId xmlns:a16="http://schemas.microsoft.com/office/drawing/2014/main" id="{E68EE20D-7296-4145-A5CE-51F6D7337A07}"/>
              </a:ext>
            </a:extLst>
          </p:cNvPr>
          <p:cNvSpPr txBox="1">
            <a:spLocks/>
          </p:cNvSpPr>
          <p:nvPr/>
        </p:nvSpPr>
        <p:spPr>
          <a:xfrm>
            <a:off x="1366215" y="483210"/>
            <a:ext cx="1044413" cy="830997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Tecnologias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Javascript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CSS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HTML</a:t>
            </a:r>
          </a:p>
        </p:txBody>
      </p:sp>
      <p:sp>
        <p:nvSpPr>
          <p:cNvPr id="319" name="info-text4">
            <a:extLst>
              <a:ext uri="{FF2B5EF4-FFF2-40B4-BE49-F238E27FC236}">
                <a16:creationId xmlns:a16="http://schemas.microsoft.com/office/drawing/2014/main" id="{8E88B077-85D4-4988-B7B9-0491E64A339A}"/>
              </a:ext>
            </a:extLst>
          </p:cNvPr>
          <p:cNvSpPr txBox="1">
            <a:spLocks/>
          </p:cNvSpPr>
          <p:nvPr/>
        </p:nvSpPr>
        <p:spPr>
          <a:xfrm>
            <a:off x="3757511" y="4818684"/>
            <a:ext cx="2037947" cy="461666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Hospedagem em NUVEM</a:t>
            </a:r>
          </a:p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(AZURE)</a:t>
            </a:r>
          </a:p>
        </p:txBody>
      </p:sp>
      <p:pic>
        <p:nvPicPr>
          <p:cNvPr id="92" name="NUVEM" descr="Ícone&#10;&#10;Descrição gerada automaticamente">
            <a:extLst>
              <a:ext uri="{FF2B5EF4-FFF2-40B4-BE49-F238E27FC236}">
                <a16:creationId xmlns:a16="http://schemas.microsoft.com/office/drawing/2014/main" id="{83D92FD9-FE57-4048-8DCC-AAC6A5187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818" y="3459035"/>
            <a:ext cx="1477605" cy="1477606"/>
          </a:xfrm>
          <a:prstGeom prst="rect">
            <a:avLst/>
          </a:prstGeom>
        </p:spPr>
      </p:pic>
      <p:pic>
        <p:nvPicPr>
          <p:cNvPr id="54" name="azure logo">
            <a:extLst>
              <a:ext uri="{FF2B5EF4-FFF2-40B4-BE49-F238E27FC236}">
                <a16:creationId xmlns:a16="http://schemas.microsoft.com/office/drawing/2014/main" id="{DD974875-B6B9-48C0-8CC6-1AD6F572D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7412" y="3610201"/>
            <a:ext cx="523569" cy="523569"/>
          </a:xfrm>
          <a:prstGeom prst="rect">
            <a:avLst/>
          </a:prstGeom>
          <a:ln>
            <a:noFill/>
          </a:ln>
        </p:spPr>
      </p:pic>
      <p:pic>
        <p:nvPicPr>
          <p:cNvPr id="96" name="SaaS" descr="Ícone&#10;&#10;Descrição gerada automaticamente">
            <a:extLst>
              <a:ext uri="{FF2B5EF4-FFF2-40B4-BE49-F238E27FC236}">
                <a16:creationId xmlns:a16="http://schemas.microsoft.com/office/drawing/2014/main" id="{F4C989F1-D793-4C69-AA43-39CDEC2CEA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338" y="1868240"/>
            <a:ext cx="886562" cy="886563"/>
          </a:xfrm>
          <a:prstGeom prst="rect">
            <a:avLst/>
          </a:prstGeom>
        </p:spPr>
      </p:pic>
      <p:pic>
        <p:nvPicPr>
          <p:cNvPr id="4" name="nodeJS" descr="Ícone&#10;&#10;Descrição gerada automaticamente">
            <a:extLst>
              <a:ext uri="{FF2B5EF4-FFF2-40B4-BE49-F238E27FC236}">
                <a16:creationId xmlns:a16="http://schemas.microsoft.com/office/drawing/2014/main" id="{52E8C5BB-625C-4054-8598-9CFE01373F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295" y="928251"/>
            <a:ext cx="591043" cy="591043"/>
          </a:xfrm>
          <a:prstGeom prst="rect">
            <a:avLst/>
          </a:prstGeom>
        </p:spPr>
      </p:pic>
      <p:pic>
        <p:nvPicPr>
          <p:cNvPr id="104" name="bd" descr="Ícone&#10;&#10;Descrição gerada automaticamente">
            <a:extLst>
              <a:ext uri="{FF2B5EF4-FFF2-40B4-BE49-F238E27FC236}">
                <a16:creationId xmlns:a16="http://schemas.microsoft.com/office/drawing/2014/main" id="{607AB2CB-3D83-4480-A09B-6B6CB86FB6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236" y="590240"/>
            <a:ext cx="591043" cy="591043"/>
          </a:xfrm>
          <a:prstGeom prst="rect">
            <a:avLst/>
          </a:prstGeom>
        </p:spPr>
      </p:pic>
      <p:pic>
        <p:nvPicPr>
          <p:cNvPr id="100" name="site" descr="Uma imagem contendo Forma&#10;&#10;Descrição gerada automaticamente">
            <a:extLst>
              <a:ext uri="{FF2B5EF4-FFF2-40B4-BE49-F238E27FC236}">
                <a16:creationId xmlns:a16="http://schemas.microsoft.com/office/drawing/2014/main" id="{F95E5FAB-FA10-4CEF-8B0B-386ED11EB3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516" y="594542"/>
            <a:ext cx="591043" cy="591043"/>
          </a:xfrm>
          <a:prstGeom prst="rect">
            <a:avLst/>
          </a:prstGeom>
        </p:spPr>
      </p:pic>
      <p:pic>
        <p:nvPicPr>
          <p:cNvPr id="112" name="js" descr="Logotipo&#10;&#10;Descrição gerada automaticamente">
            <a:extLst>
              <a:ext uri="{FF2B5EF4-FFF2-40B4-BE49-F238E27FC236}">
                <a16:creationId xmlns:a16="http://schemas.microsoft.com/office/drawing/2014/main" id="{D5C5CED0-95D6-4ECD-AC20-151510096B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307" y="26948"/>
            <a:ext cx="443281" cy="443281"/>
          </a:xfrm>
          <a:prstGeom prst="rect">
            <a:avLst/>
          </a:prstGeom>
        </p:spPr>
      </p:pic>
      <p:pic>
        <p:nvPicPr>
          <p:cNvPr id="108" name="html" descr="Logotipo, Ícone&#10;&#10;Descrição gerada automaticamente">
            <a:extLst>
              <a:ext uri="{FF2B5EF4-FFF2-40B4-BE49-F238E27FC236}">
                <a16:creationId xmlns:a16="http://schemas.microsoft.com/office/drawing/2014/main" id="{FD83FBF9-61B4-4EF5-B1A6-86F3943216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627" y="668512"/>
            <a:ext cx="443281" cy="443281"/>
          </a:xfrm>
          <a:prstGeom prst="rect">
            <a:avLst/>
          </a:prstGeom>
        </p:spPr>
      </p:pic>
      <p:pic>
        <p:nvPicPr>
          <p:cNvPr id="116" name="css" descr="Ícone&#10;&#10;Descrição gerada automaticamente">
            <a:extLst>
              <a:ext uri="{FF2B5EF4-FFF2-40B4-BE49-F238E27FC236}">
                <a16:creationId xmlns:a16="http://schemas.microsoft.com/office/drawing/2014/main" id="{E2BDC217-F524-4C89-9A13-7F69B3311B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703" y="1337422"/>
            <a:ext cx="443281" cy="443281"/>
          </a:xfrm>
          <a:prstGeom prst="rect">
            <a:avLst/>
          </a:prstGeom>
        </p:spPr>
      </p:pic>
      <p:grpSp>
        <p:nvGrpSpPr>
          <p:cNvPr id="6" name="lines1">
            <a:extLst>
              <a:ext uri="{FF2B5EF4-FFF2-40B4-BE49-F238E27FC236}">
                <a16:creationId xmlns:a16="http://schemas.microsoft.com/office/drawing/2014/main" id="{AE308EC2-1A45-4B09-A094-8F3B4C38EAD1}"/>
              </a:ext>
            </a:extLst>
          </p:cNvPr>
          <p:cNvGrpSpPr/>
          <p:nvPr/>
        </p:nvGrpSpPr>
        <p:grpSpPr>
          <a:xfrm>
            <a:off x="2774984" y="248589"/>
            <a:ext cx="2556252" cy="3210446"/>
            <a:chOff x="2774984" y="248589"/>
            <a:chExt cx="2556252" cy="3210446"/>
          </a:xfrm>
        </p:grpSpPr>
        <p:cxnSp>
          <p:nvCxnSpPr>
            <p:cNvPr id="102" name="1">
              <a:extLst>
                <a:ext uri="{FF2B5EF4-FFF2-40B4-BE49-F238E27FC236}">
                  <a16:creationId xmlns:a16="http://schemas.microsoft.com/office/drawing/2014/main" id="{B295D783-8D79-4A34-BED9-D47651D601E3}"/>
                </a:ext>
              </a:extLst>
            </p:cNvPr>
            <p:cNvCxnSpPr>
              <a:cxnSpLocks/>
              <a:stCxn id="92" idx="0"/>
              <a:endCxn id="96" idx="2"/>
            </p:cNvCxnSpPr>
            <p:nvPr/>
          </p:nvCxnSpPr>
          <p:spPr>
            <a:xfrm rot="16200000" flipV="1">
              <a:off x="4388504" y="3106918"/>
              <a:ext cx="704232" cy="2"/>
            </a:xfrm>
            <a:prstGeom prst="bentConnector3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2">
              <a:extLst>
                <a:ext uri="{FF2B5EF4-FFF2-40B4-BE49-F238E27FC236}">
                  <a16:creationId xmlns:a16="http://schemas.microsoft.com/office/drawing/2014/main" id="{6A5E7C87-EF3D-45A0-A735-8D3E0209ED7A}"/>
                </a:ext>
              </a:extLst>
            </p:cNvPr>
            <p:cNvCxnSpPr>
              <a:cxnSpLocks/>
              <a:stCxn id="100" idx="3"/>
              <a:endCxn id="96" idx="0"/>
            </p:cNvCxnSpPr>
            <p:nvPr/>
          </p:nvCxnSpPr>
          <p:spPr>
            <a:xfrm>
              <a:off x="4036559" y="890064"/>
              <a:ext cx="704060" cy="978176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3">
              <a:extLst>
                <a:ext uri="{FF2B5EF4-FFF2-40B4-BE49-F238E27FC236}">
                  <a16:creationId xmlns:a16="http://schemas.microsoft.com/office/drawing/2014/main" id="{BCA0C5D1-2CD1-4274-8E88-4D1C81409A36}"/>
                </a:ext>
              </a:extLst>
            </p:cNvPr>
            <p:cNvCxnSpPr>
              <a:cxnSpLocks/>
              <a:stCxn id="104" idx="1"/>
              <a:endCxn id="96" idx="0"/>
            </p:cNvCxnSpPr>
            <p:nvPr/>
          </p:nvCxnSpPr>
          <p:spPr>
            <a:xfrm flipH="1">
              <a:off x="4740619" y="885762"/>
              <a:ext cx="590617" cy="982478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4">
              <a:extLst>
                <a:ext uri="{FF2B5EF4-FFF2-40B4-BE49-F238E27FC236}">
                  <a16:creationId xmlns:a16="http://schemas.microsoft.com/office/drawing/2014/main" id="{AB1FF230-B611-4B8F-A552-BDC44499076C}"/>
                </a:ext>
              </a:extLst>
            </p:cNvPr>
            <p:cNvCxnSpPr>
              <a:cxnSpLocks/>
              <a:stCxn id="100" idx="3"/>
              <a:endCxn id="104" idx="1"/>
            </p:cNvCxnSpPr>
            <p:nvPr/>
          </p:nvCxnSpPr>
          <p:spPr>
            <a:xfrm flipV="1">
              <a:off x="4036559" y="885762"/>
              <a:ext cx="1294676" cy="4302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5">
              <a:extLst>
                <a:ext uri="{FF2B5EF4-FFF2-40B4-BE49-F238E27FC236}">
                  <a16:creationId xmlns:a16="http://schemas.microsoft.com/office/drawing/2014/main" id="{472166DA-AD18-4004-B03E-EAF65B1406CC}"/>
                </a:ext>
              </a:extLst>
            </p:cNvPr>
            <p:cNvCxnSpPr>
              <a:cxnSpLocks/>
              <a:stCxn id="112" idx="3"/>
              <a:endCxn id="100" idx="1"/>
            </p:cNvCxnSpPr>
            <p:nvPr/>
          </p:nvCxnSpPr>
          <p:spPr>
            <a:xfrm>
              <a:off x="2784588" y="248589"/>
              <a:ext cx="660928" cy="641475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6">
              <a:extLst>
                <a:ext uri="{FF2B5EF4-FFF2-40B4-BE49-F238E27FC236}">
                  <a16:creationId xmlns:a16="http://schemas.microsoft.com/office/drawing/2014/main" id="{94021463-426D-4E83-8AE7-21E582AA2449}"/>
                </a:ext>
              </a:extLst>
            </p:cNvPr>
            <p:cNvCxnSpPr>
              <a:cxnSpLocks/>
              <a:stCxn id="108" idx="3"/>
              <a:endCxn id="100" idx="1"/>
            </p:cNvCxnSpPr>
            <p:nvPr/>
          </p:nvCxnSpPr>
          <p:spPr>
            <a:xfrm flipV="1">
              <a:off x="2784908" y="890064"/>
              <a:ext cx="660608" cy="89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7">
              <a:extLst>
                <a:ext uri="{FF2B5EF4-FFF2-40B4-BE49-F238E27FC236}">
                  <a16:creationId xmlns:a16="http://schemas.microsoft.com/office/drawing/2014/main" id="{55DCA934-CBD5-4BCE-9A1D-731A5EB143EF}"/>
                </a:ext>
              </a:extLst>
            </p:cNvPr>
            <p:cNvCxnSpPr>
              <a:cxnSpLocks/>
              <a:stCxn id="116" idx="3"/>
              <a:endCxn id="100" idx="1"/>
            </p:cNvCxnSpPr>
            <p:nvPr/>
          </p:nvCxnSpPr>
          <p:spPr>
            <a:xfrm flipV="1">
              <a:off x="2774984" y="890064"/>
              <a:ext cx="670532" cy="668999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COLETAR">
            <a:extLst>
              <a:ext uri="{FF2B5EF4-FFF2-40B4-BE49-F238E27FC236}">
                <a16:creationId xmlns:a16="http://schemas.microsoft.com/office/drawing/2014/main" id="{025E7212-F80D-43C0-B590-5E2ED2D0BBD1}"/>
              </a:ext>
            </a:extLst>
          </p:cNvPr>
          <p:cNvSpPr>
            <a:spLocks/>
          </p:cNvSpPr>
          <p:nvPr/>
        </p:nvSpPr>
        <p:spPr>
          <a:xfrm>
            <a:off x="-218036" y="5400675"/>
            <a:ext cx="1520456" cy="520374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Quicksand" panose="00000500000000000000" pitchFamily="2" charset="0"/>
              </a:rPr>
              <a:t>COLETAR</a:t>
            </a:r>
          </a:p>
          <a:p>
            <a:pPr algn="ctr"/>
            <a:endParaRPr lang="pt-BR" dirty="0">
              <a:latin typeface="Quicksand" panose="00000500000000000000" pitchFamily="2" charset="0"/>
            </a:endParaRPr>
          </a:p>
        </p:txBody>
      </p:sp>
      <p:sp>
        <p:nvSpPr>
          <p:cNvPr id="25" name="EXIBIR">
            <a:extLst>
              <a:ext uri="{FF2B5EF4-FFF2-40B4-BE49-F238E27FC236}">
                <a16:creationId xmlns:a16="http://schemas.microsoft.com/office/drawing/2014/main" id="{404E3466-E471-4A8A-B784-E4AD668B0950}"/>
              </a:ext>
            </a:extLst>
          </p:cNvPr>
          <p:cNvSpPr>
            <a:spLocks/>
          </p:cNvSpPr>
          <p:nvPr/>
        </p:nvSpPr>
        <p:spPr>
          <a:xfrm>
            <a:off x="8080744" y="5400675"/>
            <a:ext cx="1520456" cy="520374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Quicksand" panose="00000500000000000000" pitchFamily="2" charset="0"/>
              </a:rPr>
              <a:t>EXIBIR</a:t>
            </a:r>
          </a:p>
          <a:p>
            <a:pPr algn="ctr"/>
            <a:endParaRPr lang="pt-BR" dirty="0"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503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" grpId="0" uiExpand="1" build="p" animBg="1"/>
      <p:bldP spid="318" grpId="0" uiExpand="1" build="p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background">
            <a:extLst>
              <a:ext uri="{FF2B5EF4-FFF2-40B4-BE49-F238E27FC236}">
                <a16:creationId xmlns:a16="http://schemas.microsoft.com/office/drawing/2014/main" id="{88E37B2A-29AA-4E6E-B51A-F80D98D78F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658" name="NUVEM">
            <a:extLst>
              <a:ext uri="{FF2B5EF4-FFF2-40B4-BE49-F238E27FC236}">
                <a16:creationId xmlns:a16="http://schemas.microsoft.com/office/drawing/2014/main" id="{882F54C8-6758-4C3C-AF65-6CE9D77F260D}"/>
              </a:ext>
            </a:extLst>
          </p:cNvPr>
          <p:cNvSpPr>
            <a:spLocks/>
          </p:cNvSpPr>
          <p:nvPr/>
        </p:nvSpPr>
        <p:spPr>
          <a:xfrm>
            <a:off x="4016257" y="-253711"/>
            <a:ext cx="1520456" cy="520374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Quicksand" panose="00000500000000000000" pitchFamily="2" charset="0"/>
            </a:endParaRPr>
          </a:p>
          <a:p>
            <a:pPr algn="ctr"/>
            <a:r>
              <a:rPr lang="pt-BR" dirty="0">
                <a:latin typeface="Quicksand" panose="00000500000000000000" pitchFamily="2" charset="0"/>
              </a:rPr>
              <a:t>NUVEM</a:t>
            </a:r>
          </a:p>
        </p:txBody>
      </p:sp>
      <p:sp>
        <p:nvSpPr>
          <p:cNvPr id="315" name="info-text2">
            <a:extLst>
              <a:ext uri="{FF2B5EF4-FFF2-40B4-BE49-F238E27FC236}">
                <a16:creationId xmlns:a16="http://schemas.microsoft.com/office/drawing/2014/main" id="{B8F41526-869A-4CD4-B94C-8F850FE212AF}"/>
              </a:ext>
            </a:extLst>
          </p:cNvPr>
          <p:cNvSpPr txBox="1">
            <a:spLocks/>
          </p:cNvSpPr>
          <p:nvPr/>
        </p:nvSpPr>
        <p:spPr>
          <a:xfrm>
            <a:off x="5687870" y="491494"/>
            <a:ext cx="1876082" cy="461666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Banco de Dados</a:t>
            </a:r>
          </a:p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Microsoft MYSQL Server</a:t>
            </a:r>
          </a:p>
        </p:txBody>
      </p:sp>
      <p:sp>
        <p:nvSpPr>
          <p:cNvPr id="318" name="info-text3">
            <a:extLst>
              <a:ext uri="{FF2B5EF4-FFF2-40B4-BE49-F238E27FC236}">
                <a16:creationId xmlns:a16="http://schemas.microsoft.com/office/drawing/2014/main" id="{E68EE20D-7296-4145-A5CE-51F6D7337A07}"/>
              </a:ext>
            </a:extLst>
          </p:cNvPr>
          <p:cNvSpPr txBox="1">
            <a:spLocks/>
          </p:cNvSpPr>
          <p:nvPr/>
        </p:nvSpPr>
        <p:spPr>
          <a:xfrm>
            <a:off x="1366215" y="483210"/>
            <a:ext cx="1044413" cy="830997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Tecnologias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Javascript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CSS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HTML</a:t>
            </a:r>
          </a:p>
        </p:txBody>
      </p:sp>
      <p:sp>
        <p:nvSpPr>
          <p:cNvPr id="319" name="info-text4">
            <a:extLst>
              <a:ext uri="{FF2B5EF4-FFF2-40B4-BE49-F238E27FC236}">
                <a16:creationId xmlns:a16="http://schemas.microsoft.com/office/drawing/2014/main" id="{8E88B077-85D4-4988-B7B9-0491E64A339A}"/>
              </a:ext>
            </a:extLst>
          </p:cNvPr>
          <p:cNvSpPr txBox="1">
            <a:spLocks/>
          </p:cNvSpPr>
          <p:nvPr/>
        </p:nvSpPr>
        <p:spPr>
          <a:xfrm>
            <a:off x="3757511" y="4818684"/>
            <a:ext cx="2037947" cy="461666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Hospedagem em NUVEM</a:t>
            </a:r>
          </a:p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(AZURE)</a:t>
            </a:r>
          </a:p>
        </p:txBody>
      </p:sp>
      <p:pic>
        <p:nvPicPr>
          <p:cNvPr id="92" name="NUVEM" descr="Ícone&#10;&#10;Descrição gerada automaticamente">
            <a:extLst>
              <a:ext uri="{FF2B5EF4-FFF2-40B4-BE49-F238E27FC236}">
                <a16:creationId xmlns:a16="http://schemas.microsoft.com/office/drawing/2014/main" id="{83D92FD9-FE57-4048-8DCC-AAC6A5187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818" y="3459035"/>
            <a:ext cx="1477605" cy="1477606"/>
          </a:xfrm>
          <a:prstGeom prst="rect">
            <a:avLst/>
          </a:prstGeom>
        </p:spPr>
      </p:pic>
      <p:pic>
        <p:nvPicPr>
          <p:cNvPr id="54" name="azure logo">
            <a:extLst>
              <a:ext uri="{FF2B5EF4-FFF2-40B4-BE49-F238E27FC236}">
                <a16:creationId xmlns:a16="http://schemas.microsoft.com/office/drawing/2014/main" id="{DD974875-B6B9-48C0-8CC6-1AD6F572D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7412" y="3610201"/>
            <a:ext cx="523569" cy="523569"/>
          </a:xfrm>
          <a:prstGeom prst="rect">
            <a:avLst/>
          </a:prstGeom>
          <a:ln>
            <a:noFill/>
          </a:ln>
        </p:spPr>
      </p:pic>
      <p:pic>
        <p:nvPicPr>
          <p:cNvPr id="96" name="SaaS" descr="Ícone&#10;&#10;Descrição gerada automaticamente">
            <a:extLst>
              <a:ext uri="{FF2B5EF4-FFF2-40B4-BE49-F238E27FC236}">
                <a16:creationId xmlns:a16="http://schemas.microsoft.com/office/drawing/2014/main" id="{F4C989F1-D793-4C69-AA43-39CDEC2CEA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338" y="1868240"/>
            <a:ext cx="886562" cy="886563"/>
          </a:xfrm>
          <a:prstGeom prst="rect">
            <a:avLst/>
          </a:prstGeom>
        </p:spPr>
      </p:pic>
      <p:pic>
        <p:nvPicPr>
          <p:cNvPr id="4" name="nodeJS" descr="Ícone&#10;&#10;Descrição gerada automaticamente">
            <a:extLst>
              <a:ext uri="{FF2B5EF4-FFF2-40B4-BE49-F238E27FC236}">
                <a16:creationId xmlns:a16="http://schemas.microsoft.com/office/drawing/2014/main" id="{52E8C5BB-625C-4054-8598-9CFE01373F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295" y="928251"/>
            <a:ext cx="591043" cy="591043"/>
          </a:xfrm>
          <a:prstGeom prst="rect">
            <a:avLst/>
          </a:prstGeom>
        </p:spPr>
      </p:pic>
      <p:pic>
        <p:nvPicPr>
          <p:cNvPr id="104" name="bd" descr="Ícone&#10;&#10;Descrição gerada automaticamente">
            <a:extLst>
              <a:ext uri="{FF2B5EF4-FFF2-40B4-BE49-F238E27FC236}">
                <a16:creationId xmlns:a16="http://schemas.microsoft.com/office/drawing/2014/main" id="{607AB2CB-3D83-4480-A09B-6B6CB86FB6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236" y="590240"/>
            <a:ext cx="591043" cy="591043"/>
          </a:xfrm>
          <a:prstGeom prst="rect">
            <a:avLst/>
          </a:prstGeom>
        </p:spPr>
      </p:pic>
      <p:pic>
        <p:nvPicPr>
          <p:cNvPr id="100" name="site" descr="Uma imagem contendo Forma&#10;&#10;Descrição gerada automaticamente">
            <a:extLst>
              <a:ext uri="{FF2B5EF4-FFF2-40B4-BE49-F238E27FC236}">
                <a16:creationId xmlns:a16="http://schemas.microsoft.com/office/drawing/2014/main" id="{F95E5FAB-FA10-4CEF-8B0B-386ED11EB3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516" y="594542"/>
            <a:ext cx="591043" cy="591043"/>
          </a:xfrm>
          <a:prstGeom prst="rect">
            <a:avLst/>
          </a:prstGeom>
        </p:spPr>
      </p:pic>
      <p:pic>
        <p:nvPicPr>
          <p:cNvPr id="112" name="js" descr="Logotipo&#10;&#10;Descrição gerada automaticamente">
            <a:extLst>
              <a:ext uri="{FF2B5EF4-FFF2-40B4-BE49-F238E27FC236}">
                <a16:creationId xmlns:a16="http://schemas.microsoft.com/office/drawing/2014/main" id="{D5C5CED0-95D6-4ECD-AC20-151510096B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307" y="26948"/>
            <a:ext cx="443281" cy="443281"/>
          </a:xfrm>
          <a:prstGeom prst="rect">
            <a:avLst/>
          </a:prstGeom>
        </p:spPr>
      </p:pic>
      <p:pic>
        <p:nvPicPr>
          <p:cNvPr id="108" name="html" descr="Logotipo, Ícone&#10;&#10;Descrição gerada automaticamente">
            <a:extLst>
              <a:ext uri="{FF2B5EF4-FFF2-40B4-BE49-F238E27FC236}">
                <a16:creationId xmlns:a16="http://schemas.microsoft.com/office/drawing/2014/main" id="{FD83FBF9-61B4-4EF5-B1A6-86F3943216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627" y="668512"/>
            <a:ext cx="443281" cy="443281"/>
          </a:xfrm>
          <a:prstGeom prst="rect">
            <a:avLst/>
          </a:prstGeom>
        </p:spPr>
      </p:pic>
      <p:pic>
        <p:nvPicPr>
          <p:cNvPr id="116" name="css" descr="Ícone&#10;&#10;Descrição gerada automaticamente">
            <a:extLst>
              <a:ext uri="{FF2B5EF4-FFF2-40B4-BE49-F238E27FC236}">
                <a16:creationId xmlns:a16="http://schemas.microsoft.com/office/drawing/2014/main" id="{E2BDC217-F524-4C89-9A13-7F69B3311B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703" y="1337422"/>
            <a:ext cx="443281" cy="443281"/>
          </a:xfrm>
          <a:prstGeom prst="rect">
            <a:avLst/>
          </a:prstGeom>
        </p:spPr>
      </p:pic>
      <p:grpSp>
        <p:nvGrpSpPr>
          <p:cNvPr id="6" name="lines1">
            <a:extLst>
              <a:ext uri="{FF2B5EF4-FFF2-40B4-BE49-F238E27FC236}">
                <a16:creationId xmlns:a16="http://schemas.microsoft.com/office/drawing/2014/main" id="{AE308EC2-1A45-4B09-A094-8F3B4C38EAD1}"/>
              </a:ext>
            </a:extLst>
          </p:cNvPr>
          <p:cNvGrpSpPr/>
          <p:nvPr/>
        </p:nvGrpSpPr>
        <p:grpSpPr>
          <a:xfrm>
            <a:off x="2774984" y="248589"/>
            <a:ext cx="2556252" cy="3210446"/>
            <a:chOff x="2774984" y="248589"/>
            <a:chExt cx="2556252" cy="3210446"/>
          </a:xfrm>
        </p:grpSpPr>
        <p:cxnSp>
          <p:nvCxnSpPr>
            <p:cNvPr id="102" name="1">
              <a:extLst>
                <a:ext uri="{FF2B5EF4-FFF2-40B4-BE49-F238E27FC236}">
                  <a16:creationId xmlns:a16="http://schemas.microsoft.com/office/drawing/2014/main" id="{B295D783-8D79-4A34-BED9-D47651D601E3}"/>
                </a:ext>
              </a:extLst>
            </p:cNvPr>
            <p:cNvCxnSpPr>
              <a:cxnSpLocks/>
              <a:stCxn id="92" idx="0"/>
              <a:endCxn id="96" idx="2"/>
            </p:cNvCxnSpPr>
            <p:nvPr/>
          </p:nvCxnSpPr>
          <p:spPr>
            <a:xfrm rot="16200000" flipV="1">
              <a:off x="4388504" y="3106918"/>
              <a:ext cx="704232" cy="2"/>
            </a:xfrm>
            <a:prstGeom prst="bentConnector3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2">
              <a:extLst>
                <a:ext uri="{FF2B5EF4-FFF2-40B4-BE49-F238E27FC236}">
                  <a16:creationId xmlns:a16="http://schemas.microsoft.com/office/drawing/2014/main" id="{6A5E7C87-EF3D-45A0-A735-8D3E0209ED7A}"/>
                </a:ext>
              </a:extLst>
            </p:cNvPr>
            <p:cNvCxnSpPr>
              <a:cxnSpLocks/>
              <a:stCxn id="100" idx="3"/>
              <a:endCxn id="96" idx="0"/>
            </p:cNvCxnSpPr>
            <p:nvPr/>
          </p:nvCxnSpPr>
          <p:spPr>
            <a:xfrm>
              <a:off x="4036559" y="890064"/>
              <a:ext cx="704060" cy="978176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3">
              <a:extLst>
                <a:ext uri="{FF2B5EF4-FFF2-40B4-BE49-F238E27FC236}">
                  <a16:creationId xmlns:a16="http://schemas.microsoft.com/office/drawing/2014/main" id="{BCA0C5D1-2CD1-4274-8E88-4D1C81409A36}"/>
                </a:ext>
              </a:extLst>
            </p:cNvPr>
            <p:cNvCxnSpPr>
              <a:cxnSpLocks/>
              <a:stCxn id="104" idx="1"/>
              <a:endCxn id="96" idx="0"/>
            </p:cNvCxnSpPr>
            <p:nvPr/>
          </p:nvCxnSpPr>
          <p:spPr>
            <a:xfrm flipH="1">
              <a:off x="4740619" y="885762"/>
              <a:ext cx="590617" cy="982478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4">
              <a:extLst>
                <a:ext uri="{FF2B5EF4-FFF2-40B4-BE49-F238E27FC236}">
                  <a16:creationId xmlns:a16="http://schemas.microsoft.com/office/drawing/2014/main" id="{AB1FF230-B611-4B8F-A552-BDC44499076C}"/>
                </a:ext>
              </a:extLst>
            </p:cNvPr>
            <p:cNvCxnSpPr>
              <a:cxnSpLocks/>
              <a:stCxn id="100" idx="3"/>
              <a:endCxn id="104" idx="1"/>
            </p:cNvCxnSpPr>
            <p:nvPr/>
          </p:nvCxnSpPr>
          <p:spPr>
            <a:xfrm flipV="1">
              <a:off x="4036559" y="885762"/>
              <a:ext cx="1294676" cy="4302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5">
              <a:extLst>
                <a:ext uri="{FF2B5EF4-FFF2-40B4-BE49-F238E27FC236}">
                  <a16:creationId xmlns:a16="http://schemas.microsoft.com/office/drawing/2014/main" id="{472166DA-AD18-4004-B03E-EAF65B1406CC}"/>
                </a:ext>
              </a:extLst>
            </p:cNvPr>
            <p:cNvCxnSpPr>
              <a:cxnSpLocks/>
              <a:stCxn id="112" idx="3"/>
              <a:endCxn id="100" idx="1"/>
            </p:cNvCxnSpPr>
            <p:nvPr/>
          </p:nvCxnSpPr>
          <p:spPr>
            <a:xfrm>
              <a:off x="2784588" y="248589"/>
              <a:ext cx="660928" cy="641475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6">
              <a:extLst>
                <a:ext uri="{FF2B5EF4-FFF2-40B4-BE49-F238E27FC236}">
                  <a16:creationId xmlns:a16="http://schemas.microsoft.com/office/drawing/2014/main" id="{94021463-426D-4E83-8AE7-21E582AA2449}"/>
                </a:ext>
              </a:extLst>
            </p:cNvPr>
            <p:cNvCxnSpPr>
              <a:cxnSpLocks/>
              <a:stCxn id="108" idx="3"/>
              <a:endCxn id="100" idx="1"/>
            </p:cNvCxnSpPr>
            <p:nvPr/>
          </p:nvCxnSpPr>
          <p:spPr>
            <a:xfrm flipV="1">
              <a:off x="2784908" y="890064"/>
              <a:ext cx="660608" cy="89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7">
              <a:extLst>
                <a:ext uri="{FF2B5EF4-FFF2-40B4-BE49-F238E27FC236}">
                  <a16:creationId xmlns:a16="http://schemas.microsoft.com/office/drawing/2014/main" id="{55DCA934-CBD5-4BCE-9A1D-731A5EB143EF}"/>
                </a:ext>
              </a:extLst>
            </p:cNvPr>
            <p:cNvCxnSpPr>
              <a:cxnSpLocks/>
              <a:stCxn id="116" idx="3"/>
              <a:endCxn id="100" idx="1"/>
            </p:cNvCxnSpPr>
            <p:nvPr/>
          </p:nvCxnSpPr>
          <p:spPr>
            <a:xfrm flipV="1">
              <a:off x="2774984" y="890064"/>
              <a:ext cx="670532" cy="668999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COLETAR">
            <a:extLst>
              <a:ext uri="{FF2B5EF4-FFF2-40B4-BE49-F238E27FC236}">
                <a16:creationId xmlns:a16="http://schemas.microsoft.com/office/drawing/2014/main" id="{025E7212-F80D-43C0-B590-5E2ED2D0BBD1}"/>
              </a:ext>
            </a:extLst>
          </p:cNvPr>
          <p:cNvSpPr>
            <a:spLocks/>
          </p:cNvSpPr>
          <p:nvPr/>
        </p:nvSpPr>
        <p:spPr>
          <a:xfrm>
            <a:off x="-218036" y="5400675"/>
            <a:ext cx="1520456" cy="520374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Quicksand" panose="00000500000000000000" pitchFamily="2" charset="0"/>
              </a:rPr>
              <a:t>COLETAR</a:t>
            </a:r>
          </a:p>
          <a:p>
            <a:pPr algn="ctr"/>
            <a:endParaRPr lang="pt-BR" dirty="0">
              <a:latin typeface="Quicksand" panose="00000500000000000000" pitchFamily="2" charset="0"/>
            </a:endParaRPr>
          </a:p>
        </p:txBody>
      </p:sp>
      <p:sp>
        <p:nvSpPr>
          <p:cNvPr id="25" name="EXIBIR">
            <a:extLst>
              <a:ext uri="{FF2B5EF4-FFF2-40B4-BE49-F238E27FC236}">
                <a16:creationId xmlns:a16="http://schemas.microsoft.com/office/drawing/2014/main" id="{404E3466-E471-4A8A-B784-E4AD668B0950}"/>
              </a:ext>
            </a:extLst>
          </p:cNvPr>
          <p:cNvSpPr>
            <a:spLocks/>
          </p:cNvSpPr>
          <p:nvPr/>
        </p:nvSpPr>
        <p:spPr>
          <a:xfrm>
            <a:off x="8080744" y="5400675"/>
            <a:ext cx="1520456" cy="520374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Quicksand" panose="00000500000000000000" pitchFamily="2" charset="0"/>
              </a:rPr>
              <a:t>EXIBIR</a:t>
            </a:r>
          </a:p>
          <a:p>
            <a:pPr algn="ctr"/>
            <a:endParaRPr lang="pt-BR" dirty="0">
              <a:latin typeface="Quicksand" panose="00000500000000000000" pitchFamily="2" charset="0"/>
            </a:endParaRPr>
          </a:p>
        </p:txBody>
      </p:sp>
      <p:sp>
        <p:nvSpPr>
          <p:cNvPr id="2" name="opacity">
            <a:extLst>
              <a:ext uri="{FF2B5EF4-FFF2-40B4-BE49-F238E27FC236}">
                <a16:creationId xmlns:a16="http://schemas.microsoft.com/office/drawing/2014/main" id="{30209EE1-9C82-445F-90C0-283424ADAD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"/>
            <a:ext cx="9601199" cy="5400674"/>
          </a:xfrm>
          <a:prstGeom prst="rect">
            <a:avLst/>
          </a:prstGeom>
          <a:solidFill>
            <a:srgbClr val="421C5E">
              <a:alpha val="8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" name="!!info-text6">
            <a:extLst>
              <a:ext uri="{FF2B5EF4-FFF2-40B4-BE49-F238E27FC236}">
                <a16:creationId xmlns:a16="http://schemas.microsoft.com/office/drawing/2014/main" id="{8BAFA1D6-5CCA-4F41-A24C-54C5D874763F}"/>
              </a:ext>
            </a:extLst>
          </p:cNvPr>
          <p:cNvSpPr txBox="1">
            <a:spLocks/>
          </p:cNvSpPr>
          <p:nvPr/>
        </p:nvSpPr>
        <p:spPr>
          <a:xfrm>
            <a:off x="6700479" y="3241471"/>
            <a:ext cx="1767181" cy="55399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bg1"/>
                </a:solidFill>
                <a:latin typeface="Quicksand" panose="00000500000000000000" pitchFamily="2" charset="0"/>
              </a:rPr>
              <a:t>sensor</a:t>
            </a:r>
          </a:p>
        </p:txBody>
      </p:sp>
      <p:pic>
        <p:nvPicPr>
          <p:cNvPr id="27" name="sensor" descr="Uma imagem contendo Ícone&#10;&#10;Descrição gerada automaticamente">
            <a:extLst>
              <a:ext uri="{FF2B5EF4-FFF2-40B4-BE49-F238E27FC236}">
                <a16:creationId xmlns:a16="http://schemas.microsoft.com/office/drawing/2014/main" id="{CDB2A94E-ADCA-4CB5-8668-F117A88767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195" y="2733499"/>
            <a:ext cx="1550393" cy="1569944"/>
          </a:xfrm>
          <a:prstGeom prst="rect">
            <a:avLst/>
          </a:prstGeom>
        </p:spPr>
      </p:pic>
      <p:sp>
        <p:nvSpPr>
          <p:cNvPr id="31" name="!!info-text7">
            <a:extLst>
              <a:ext uri="{FF2B5EF4-FFF2-40B4-BE49-F238E27FC236}">
                <a16:creationId xmlns:a16="http://schemas.microsoft.com/office/drawing/2014/main" id="{02DC4C40-2F53-48B4-8626-E42126D77FE7}"/>
              </a:ext>
            </a:extLst>
          </p:cNvPr>
          <p:cNvSpPr txBox="1">
            <a:spLocks/>
          </p:cNvSpPr>
          <p:nvPr/>
        </p:nvSpPr>
        <p:spPr>
          <a:xfrm>
            <a:off x="3650623" y="961691"/>
            <a:ext cx="2294162" cy="55399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bg1"/>
                </a:solidFill>
                <a:latin typeface="Quicksand" panose="00000500000000000000" pitchFamily="2" charset="0"/>
              </a:rPr>
              <a:t>protoboard</a:t>
            </a:r>
          </a:p>
        </p:txBody>
      </p:sp>
      <p:pic>
        <p:nvPicPr>
          <p:cNvPr id="28" name="protoboard" descr="Ícone&#10;&#10;Descrição gerada automaticamente com confiança média">
            <a:extLst>
              <a:ext uri="{FF2B5EF4-FFF2-40B4-BE49-F238E27FC236}">
                <a16:creationId xmlns:a16="http://schemas.microsoft.com/office/drawing/2014/main" id="{AC7DE330-4687-4D2C-B0EB-CABB2A3BC7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507" y="1559063"/>
            <a:ext cx="1550393" cy="1569944"/>
          </a:xfrm>
          <a:prstGeom prst="rect">
            <a:avLst/>
          </a:prstGeom>
        </p:spPr>
      </p:pic>
      <p:sp>
        <p:nvSpPr>
          <p:cNvPr id="32" name="!!info-text8">
            <a:extLst>
              <a:ext uri="{FF2B5EF4-FFF2-40B4-BE49-F238E27FC236}">
                <a16:creationId xmlns:a16="http://schemas.microsoft.com/office/drawing/2014/main" id="{1542B9AF-623D-4D7D-82E4-E04576E7933A}"/>
              </a:ext>
            </a:extLst>
          </p:cNvPr>
          <p:cNvSpPr txBox="1">
            <a:spLocks/>
          </p:cNvSpPr>
          <p:nvPr/>
        </p:nvSpPr>
        <p:spPr>
          <a:xfrm>
            <a:off x="835161" y="3241471"/>
            <a:ext cx="1767181" cy="55399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 err="1">
                <a:solidFill>
                  <a:schemeClr val="bg1"/>
                </a:solidFill>
                <a:latin typeface="Quicksand" panose="00000500000000000000" pitchFamily="2" charset="0"/>
              </a:rPr>
              <a:t>arduino</a:t>
            </a:r>
            <a:endParaRPr lang="pt-BR" sz="3000" b="1" dirty="0">
              <a:solidFill>
                <a:schemeClr val="bg1"/>
              </a:solidFill>
              <a:latin typeface="Quicksand" panose="00000500000000000000" pitchFamily="2" charset="0"/>
            </a:endParaRPr>
          </a:p>
        </p:txBody>
      </p:sp>
      <p:pic>
        <p:nvPicPr>
          <p:cNvPr id="29" name="arduino" descr="Esquemático, Ícone, Código QR&#10;&#10;Descrição gerada automaticamente">
            <a:extLst>
              <a:ext uri="{FF2B5EF4-FFF2-40B4-BE49-F238E27FC236}">
                <a16:creationId xmlns:a16="http://schemas.microsoft.com/office/drawing/2014/main" id="{9B43BF01-5FDF-4D0E-BB83-98D81833DC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35" y="2733499"/>
            <a:ext cx="1550393" cy="156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064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background">
            <a:extLst>
              <a:ext uri="{FF2B5EF4-FFF2-40B4-BE49-F238E27FC236}">
                <a16:creationId xmlns:a16="http://schemas.microsoft.com/office/drawing/2014/main" id="{88E37B2A-29AA-4E6E-B51A-F80D98D78F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658" name="NUVEM">
            <a:extLst>
              <a:ext uri="{FF2B5EF4-FFF2-40B4-BE49-F238E27FC236}">
                <a16:creationId xmlns:a16="http://schemas.microsoft.com/office/drawing/2014/main" id="{882F54C8-6758-4C3C-AF65-6CE9D77F26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016257" y="-253711"/>
            <a:ext cx="1520456" cy="520374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Quicksand" panose="00000500000000000000" pitchFamily="2" charset="0"/>
            </a:endParaRPr>
          </a:p>
          <a:p>
            <a:pPr algn="ctr"/>
            <a:r>
              <a:rPr lang="pt-BR" dirty="0">
                <a:latin typeface="Quicksand" panose="00000500000000000000" pitchFamily="2" charset="0"/>
              </a:rPr>
              <a:t>NUVEM</a:t>
            </a:r>
          </a:p>
        </p:txBody>
      </p:sp>
      <p:sp>
        <p:nvSpPr>
          <p:cNvPr id="315" name="info-text2">
            <a:extLst>
              <a:ext uri="{FF2B5EF4-FFF2-40B4-BE49-F238E27FC236}">
                <a16:creationId xmlns:a16="http://schemas.microsoft.com/office/drawing/2014/main" id="{B8F41526-869A-4CD4-B94C-8F850FE212AF}"/>
              </a:ext>
            </a:extLst>
          </p:cNvPr>
          <p:cNvSpPr txBox="1">
            <a:spLocks/>
          </p:cNvSpPr>
          <p:nvPr/>
        </p:nvSpPr>
        <p:spPr>
          <a:xfrm>
            <a:off x="6062416" y="468292"/>
            <a:ext cx="1190884" cy="311111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Banco de Dados</a:t>
            </a:r>
          </a:p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Microsoft MYSQL Server</a:t>
            </a:r>
          </a:p>
        </p:txBody>
      </p:sp>
      <p:sp>
        <p:nvSpPr>
          <p:cNvPr id="318" name="info-text3">
            <a:extLst>
              <a:ext uri="{FF2B5EF4-FFF2-40B4-BE49-F238E27FC236}">
                <a16:creationId xmlns:a16="http://schemas.microsoft.com/office/drawing/2014/main" id="{E68EE20D-7296-4145-A5CE-51F6D7337A07}"/>
              </a:ext>
            </a:extLst>
          </p:cNvPr>
          <p:cNvSpPr txBox="1">
            <a:spLocks/>
          </p:cNvSpPr>
          <p:nvPr/>
        </p:nvSpPr>
        <p:spPr>
          <a:xfrm>
            <a:off x="2882354" y="489143"/>
            <a:ext cx="772570" cy="529889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Tecnologias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Javascript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CSS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HTML</a:t>
            </a:r>
          </a:p>
        </p:txBody>
      </p:sp>
      <p:sp>
        <p:nvSpPr>
          <p:cNvPr id="319" name="info-text4">
            <a:extLst>
              <a:ext uri="{FF2B5EF4-FFF2-40B4-BE49-F238E27FC236}">
                <a16:creationId xmlns:a16="http://schemas.microsoft.com/office/drawing/2014/main" id="{8E88B077-85D4-4988-B7B9-0491E64A339A}"/>
              </a:ext>
            </a:extLst>
          </p:cNvPr>
          <p:cNvSpPr txBox="1">
            <a:spLocks/>
          </p:cNvSpPr>
          <p:nvPr/>
        </p:nvSpPr>
        <p:spPr>
          <a:xfrm>
            <a:off x="4676190" y="3532415"/>
            <a:ext cx="1315017" cy="311111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Hospedagem em NUVEM</a:t>
            </a:r>
          </a:p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(AZURE)</a:t>
            </a:r>
          </a:p>
        </p:txBody>
      </p:sp>
      <p:sp>
        <p:nvSpPr>
          <p:cNvPr id="320" name="info-text5">
            <a:extLst>
              <a:ext uri="{FF2B5EF4-FFF2-40B4-BE49-F238E27FC236}">
                <a16:creationId xmlns:a16="http://schemas.microsoft.com/office/drawing/2014/main" id="{8D737546-B6CD-4562-B809-E724C01EAE60}"/>
              </a:ext>
            </a:extLst>
          </p:cNvPr>
          <p:cNvSpPr txBox="1">
            <a:spLocks/>
          </p:cNvSpPr>
          <p:nvPr/>
        </p:nvSpPr>
        <p:spPr>
          <a:xfrm>
            <a:off x="1039504" y="4867330"/>
            <a:ext cx="586801" cy="20172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Unidade</a:t>
            </a:r>
          </a:p>
        </p:txBody>
      </p:sp>
      <p:sp>
        <p:nvSpPr>
          <p:cNvPr id="321" name="!!info-text6">
            <a:extLst>
              <a:ext uri="{FF2B5EF4-FFF2-40B4-BE49-F238E27FC236}">
                <a16:creationId xmlns:a16="http://schemas.microsoft.com/office/drawing/2014/main" id="{B595522B-2544-4695-BBA3-3D9B2724361A}"/>
              </a:ext>
            </a:extLst>
          </p:cNvPr>
          <p:cNvSpPr txBox="1">
            <a:spLocks/>
          </p:cNvSpPr>
          <p:nvPr/>
        </p:nvSpPr>
        <p:spPr>
          <a:xfrm>
            <a:off x="3557882" y="4570116"/>
            <a:ext cx="513146" cy="31111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sensor</a:t>
            </a:r>
          </a:p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(DHT11)</a:t>
            </a:r>
          </a:p>
        </p:txBody>
      </p:sp>
      <p:sp>
        <p:nvSpPr>
          <p:cNvPr id="322" name="!!info-text7">
            <a:extLst>
              <a:ext uri="{FF2B5EF4-FFF2-40B4-BE49-F238E27FC236}">
                <a16:creationId xmlns:a16="http://schemas.microsoft.com/office/drawing/2014/main" id="{74CAF260-E7E1-4BC1-8CCF-4B3DAD2014D5}"/>
              </a:ext>
            </a:extLst>
          </p:cNvPr>
          <p:cNvSpPr txBox="1">
            <a:spLocks/>
          </p:cNvSpPr>
          <p:nvPr/>
        </p:nvSpPr>
        <p:spPr>
          <a:xfrm>
            <a:off x="2790298" y="4499147"/>
            <a:ext cx="692338" cy="31111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protoboard</a:t>
            </a:r>
          </a:p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(Mini 170)</a:t>
            </a:r>
          </a:p>
        </p:txBody>
      </p:sp>
      <p:sp>
        <p:nvSpPr>
          <p:cNvPr id="323" name="!!info-text8">
            <a:extLst>
              <a:ext uri="{FF2B5EF4-FFF2-40B4-BE49-F238E27FC236}">
                <a16:creationId xmlns:a16="http://schemas.microsoft.com/office/drawing/2014/main" id="{120560DC-27C3-43A3-8742-9A18D7822EDA}"/>
              </a:ext>
            </a:extLst>
          </p:cNvPr>
          <p:cNvSpPr txBox="1">
            <a:spLocks/>
          </p:cNvSpPr>
          <p:nvPr/>
        </p:nvSpPr>
        <p:spPr>
          <a:xfrm>
            <a:off x="2098369" y="4547329"/>
            <a:ext cx="595191" cy="31111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 err="1">
                <a:solidFill>
                  <a:srgbClr val="7030A0"/>
                </a:solidFill>
                <a:latin typeface="Quicksand" panose="00000500000000000000" pitchFamily="2" charset="0"/>
              </a:rPr>
              <a:t>arduino</a:t>
            </a:r>
            <a:endParaRPr lang="pt-BR" sz="711" b="1" dirty="0">
              <a:solidFill>
                <a:srgbClr val="7030A0"/>
              </a:solidFill>
              <a:latin typeface="Quicksand" panose="00000500000000000000" pitchFamily="2" charset="0"/>
            </a:endParaRPr>
          </a:p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(Uno R3)</a:t>
            </a:r>
          </a:p>
        </p:txBody>
      </p:sp>
      <p:sp>
        <p:nvSpPr>
          <p:cNvPr id="52" name="info-text10">
            <a:extLst>
              <a:ext uri="{FF2B5EF4-FFF2-40B4-BE49-F238E27FC236}">
                <a16:creationId xmlns:a16="http://schemas.microsoft.com/office/drawing/2014/main" id="{890FF03B-7D69-4862-A128-95309526DD2F}"/>
              </a:ext>
            </a:extLst>
          </p:cNvPr>
          <p:cNvSpPr txBox="1">
            <a:spLocks/>
          </p:cNvSpPr>
          <p:nvPr/>
        </p:nvSpPr>
        <p:spPr>
          <a:xfrm>
            <a:off x="845349" y="1595890"/>
            <a:ext cx="975113" cy="4205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TP-Link Wireless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Archer C6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4 Portas</a:t>
            </a:r>
          </a:p>
        </p:txBody>
      </p:sp>
      <p:sp>
        <p:nvSpPr>
          <p:cNvPr id="264" name="info-text14">
            <a:extLst>
              <a:ext uri="{FF2B5EF4-FFF2-40B4-BE49-F238E27FC236}">
                <a16:creationId xmlns:a16="http://schemas.microsoft.com/office/drawing/2014/main" id="{FF136DC3-C674-44FC-B552-554CA00DA44D}"/>
              </a:ext>
            </a:extLst>
          </p:cNvPr>
          <p:cNvSpPr txBox="1">
            <a:spLocks/>
          </p:cNvSpPr>
          <p:nvPr/>
        </p:nvSpPr>
        <p:spPr>
          <a:xfrm>
            <a:off x="1474597" y="2937784"/>
            <a:ext cx="1379958" cy="52988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PowerEdge T150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Intel Pentium G6405T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8GB RAM DDR4 3200MHz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2TB HD SATA 6Gbps</a:t>
            </a:r>
          </a:p>
        </p:txBody>
      </p:sp>
      <p:pic>
        <p:nvPicPr>
          <p:cNvPr id="92" name="NUVEM" descr="Ícone&#10;&#10;Descrição gerada automaticamente">
            <a:extLst>
              <a:ext uri="{FF2B5EF4-FFF2-40B4-BE49-F238E27FC236}">
                <a16:creationId xmlns:a16="http://schemas.microsoft.com/office/drawing/2014/main" id="{83D92FD9-FE57-4048-8DCC-AAC6A5187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879" y="2554878"/>
            <a:ext cx="1066941" cy="1066942"/>
          </a:xfrm>
          <a:prstGeom prst="rect">
            <a:avLst/>
          </a:prstGeom>
        </p:spPr>
      </p:pic>
      <p:pic>
        <p:nvPicPr>
          <p:cNvPr id="54" name="azure logo">
            <a:extLst>
              <a:ext uri="{FF2B5EF4-FFF2-40B4-BE49-F238E27FC236}">
                <a16:creationId xmlns:a16="http://schemas.microsoft.com/office/drawing/2014/main" id="{DD974875-B6B9-48C0-8CC6-1AD6F572D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6280" y="2664031"/>
            <a:ext cx="378056" cy="378056"/>
          </a:xfrm>
          <a:prstGeom prst="rect">
            <a:avLst/>
          </a:prstGeom>
          <a:ln>
            <a:noFill/>
          </a:ln>
        </p:spPr>
      </p:pic>
      <p:pic>
        <p:nvPicPr>
          <p:cNvPr id="96" name="SaaS" descr="Ícone&#10;&#10;Descrição gerada automaticamente">
            <a:extLst>
              <a:ext uri="{FF2B5EF4-FFF2-40B4-BE49-F238E27FC236}">
                <a16:creationId xmlns:a16="http://schemas.microsoft.com/office/drawing/2014/main" id="{F4C989F1-D793-4C69-AA43-39CDEC2CEA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66" y="1406205"/>
            <a:ext cx="640164" cy="640165"/>
          </a:xfrm>
          <a:prstGeom prst="rect">
            <a:avLst/>
          </a:prstGeom>
        </p:spPr>
      </p:pic>
      <p:pic>
        <p:nvPicPr>
          <p:cNvPr id="5" name="nodeJS" descr="Ícone&#10;&#10;Descrição gerada automaticamente">
            <a:extLst>
              <a:ext uri="{FF2B5EF4-FFF2-40B4-BE49-F238E27FC236}">
                <a16:creationId xmlns:a16="http://schemas.microsoft.com/office/drawing/2014/main" id="{82573144-D759-40AC-992B-5FFCDA4C66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471" y="743392"/>
            <a:ext cx="426777" cy="426777"/>
          </a:xfrm>
          <a:prstGeom prst="rect">
            <a:avLst/>
          </a:prstGeom>
        </p:spPr>
      </p:pic>
      <p:pic>
        <p:nvPicPr>
          <p:cNvPr id="104" name="bd" descr="Ícone&#10;&#10;Descrição gerada automaticamente">
            <a:extLst>
              <a:ext uri="{FF2B5EF4-FFF2-40B4-BE49-F238E27FC236}">
                <a16:creationId xmlns:a16="http://schemas.microsoft.com/office/drawing/2014/main" id="{607AB2CB-3D83-4480-A09B-6B6CB86FB6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818" y="483394"/>
            <a:ext cx="426777" cy="426777"/>
          </a:xfrm>
          <a:prstGeom prst="rect">
            <a:avLst/>
          </a:prstGeom>
        </p:spPr>
      </p:pic>
      <p:pic>
        <p:nvPicPr>
          <p:cNvPr id="100" name="site" descr="Uma imagem contendo Forma&#10;&#10;Descrição gerada automaticamente">
            <a:extLst>
              <a:ext uri="{FF2B5EF4-FFF2-40B4-BE49-F238E27FC236}">
                <a16:creationId xmlns:a16="http://schemas.microsoft.com/office/drawing/2014/main" id="{F95E5FAB-FA10-4CEF-8B0B-386ED11EB3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187" y="486500"/>
            <a:ext cx="426777" cy="426777"/>
          </a:xfrm>
          <a:prstGeom prst="rect">
            <a:avLst/>
          </a:prstGeom>
        </p:spPr>
      </p:pic>
      <p:pic>
        <p:nvPicPr>
          <p:cNvPr id="112" name="js" descr="Logotipo&#10;&#10;Descrição gerada automaticamente">
            <a:extLst>
              <a:ext uri="{FF2B5EF4-FFF2-40B4-BE49-F238E27FC236}">
                <a16:creationId xmlns:a16="http://schemas.microsoft.com/office/drawing/2014/main" id="{D5C5CED0-95D6-4ECD-AC20-151510096B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866" y="76655"/>
            <a:ext cx="320082" cy="320082"/>
          </a:xfrm>
          <a:prstGeom prst="rect">
            <a:avLst/>
          </a:prstGeom>
        </p:spPr>
      </p:pic>
      <p:pic>
        <p:nvPicPr>
          <p:cNvPr id="108" name="html" descr="Logotipo, Ícone&#10;&#10;Descrição gerada automaticamente">
            <a:extLst>
              <a:ext uri="{FF2B5EF4-FFF2-40B4-BE49-F238E27FC236}">
                <a16:creationId xmlns:a16="http://schemas.microsoft.com/office/drawing/2014/main" id="{FD83FBF9-61B4-4EF5-B1A6-86F3943216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097" y="539912"/>
            <a:ext cx="320082" cy="320082"/>
          </a:xfrm>
          <a:prstGeom prst="rect">
            <a:avLst/>
          </a:prstGeom>
        </p:spPr>
      </p:pic>
      <p:pic>
        <p:nvPicPr>
          <p:cNvPr id="116" name="css" descr="Ícone&#10;&#10;Descrição gerada automaticamente">
            <a:extLst>
              <a:ext uri="{FF2B5EF4-FFF2-40B4-BE49-F238E27FC236}">
                <a16:creationId xmlns:a16="http://schemas.microsoft.com/office/drawing/2014/main" id="{E2BDC217-F524-4C89-9A13-7F69B3311B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931" y="1022915"/>
            <a:ext cx="320082" cy="320082"/>
          </a:xfrm>
          <a:prstGeom prst="rect">
            <a:avLst/>
          </a:prstGeom>
        </p:spPr>
      </p:pic>
      <p:grpSp>
        <p:nvGrpSpPr>
          <p:cNvPr id="534" name="lines1">
            <a:extLst>
              <a:ext uri="{FF2B5EF4-FFF2-40B4-BE49-F238E27FC236}">
                <a16:creationId xmlns:a16="http://schemas.microsoft.com/office/drawing/2014/main" id="{E9D5E931-6A39-4550-918F-8F904D4669BA}"/>
              </a:ext>
            </a:extLst>
          </p:cNvPr>
          <p:cNvGrpSpPr/>
          <p:nvPr/>
        </p:nvGrpSpPr>
        <p:grpSpPr>
          <a:xfrm>
            <a:off x="3932013" y="236696"/>
            <a:ext cx="1845805" cy="2318182"/>
            <a:chOff x="3932013" y="236696"/>
            <a:chExt cx="1845805" cy="2318182"/>
          </a:xfrm>
        </p:grpSpPr>
        <p:cxnSp>
          <p:nvCxnSpPr>
            <p:cNvPr id="102" name="1">
              <a:extLst>
                <a:ext uri="{FF2B5EF4-FFF2-40B4-BE49-F238E27FC236}">
                  <a16:creationId xmlns:a16="http://schemas.microsoft.com/office/drawing/2014/main" id="{B295D783-8D79-4A34-BED9-D47651D601E3}"/>
                </a:ext>
              </a:extLst>
            </p:cNvPr>
            <p:cNvCxnSpPr>
              <a:cxnSpLocks/>
              <a:stCxn id="92" idx="0"/>
              <a:endCxn id="96" idx="2"/>
            </p:cNvCxnSpPr>
            <p:nvPr/>
          </p:nvCxnSpPr>
          <p:spPr>
            <a:xfrm rot="16200000" flipV="1">
              <a:off x="5097095" y="2300623"/>
              <a:ext cx="508508" cy="2"/>
            </a:xfrm>
            <a:prstGeom prst="bentConnector3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2">
              <a:extLst>
                <a:ext uri="{FF2B5EF4-FFF2-40B4-BE49-F238E27FC236}">
                  <a16:creationId xmlns:a16="http://schemas.microsoft.com/office/drawing/2014/main" id="{6A5E7C87-EF3D-45A0-A735-8D3E0209ED7A}"/>
                </a:ext>
              </a:extLst>
            </p:cNvPr>
            <p:cNvCxnSpPr>
              <a:cxnSpLocks/>
              <a:stCxn id="100" idx="3"/>
              <a:endCxn id="96" idx="0"/>
            </p:cNvCxnSpPr>
            <p:nvPr/>
          </p:nvCxnSpPr>
          <p:spPr>
            <a:xfrm>
              <a:off x="4842964" y="699889"/>
              <a:ext cx="508384" cy="706316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3">
              <a:extLst>
                <a:ext uri="{FF2B5EF4-FFF2-40B4-BE49-F238E27FC236}">
                  <a16:creationId xmlns:a16="http://schemas.microsoft.com/office/drawing/2014/main" id="{BCA0C5D1-2CD1-4274-8E88-4D1C81409A36}"/>
                </a:ext>
              </a:extLst>
            </p:cNvPr>
            <p:cNvCxnSpPr>
              <a:cxnSpLocks/>
              <a:stCxn id="104" idx="1"/>
              <a:endCxn id="96" idx="0"/>
            </p:cNvCxnSpPr>
            <p:nvPr/>
          </p:nvCxnSpPr>
          <p:spPr>
            <a:xfrm flipH="1">
              <a:off x="5351348" y="696783"/>
              <a:ext cx="426470" cy="709422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4">
              <a:extLst>
                <a:ext uri="{FF2B5EF4-FFF2-40B4-BE49-F238E27FC236}">
                  <a16:creationId xmlns:a16="http://schemas.microsoft.com/office/drawing/2014/main" id="{AB1FF230-B611-4B8F-A552-BDC44499076C}"/>
                </a:ext>
              </a:extLst>
            </p:cNvPr>
            <p:cNvCxnSpPr>
              <a:cxnSpLocks/>
              <a:stCxn id="100" idx="3"/>
              <a:endCxn id="104" idx="1"/>
            </p:cNvCxnSpPr>
            <p:nvPr/>
          </p:nvCxnSpPr>
          <p:spPr>
            <a:xfrm flipV="1">
              <a:off x="4842964" y="696783"/>
              <a:ext cx="934854" cy="3106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5">
              <a:extLst>
                <a:ext uri="{FF2B5EF4-FFF2-40B4-BE49-F238E27FC236}">
                  <a16:creationId xmlns:a16="http://schemas.microsoft.com/office/drawing/2014/main" id="{472166DA-AD18-4004-B03E-EAF65B1406CC}"/>
                </a:ext>
              </a:extLst>
            </p:cNvPr>
            <p:cNvCxnSpPr>
              <a:cxnSpLocks/>
              <a:stCxn id="112" idx="3"/>
              <a:endCxn id="100" idx="1"/>
            </p:cNvCxnSpPr>
            <p:nvPr/>
          </p:nvCxnSpPr>
          <p:spPr>
            <a:xfrm>
              <a:off x="3938948" y="236696"/>
              <a:ext cx="477239" cy="463193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6">
              <a:extLst>
                <a:ext uri="{FF2B5EF4-FFF2-40B4-BE49-F238E27FC236}">
                  <a16:creationId xmlns:a16="http://schemas.microsoft.com/office/drawing/2014/main" id="{94021463-426D-4E83-8AE7-21E582AA2449}"/>
                </a:ext>
              </a:extLst>
            </p:cNvPr>
            <p:cNvCxnSpPr>
              <a:cxnSpLocks/>
              <a:stCxn id="108" idx="3"/>
              <a:endCxn id="100" idx="1"/>
            </p:cNvCxnSpPr>
            <p:nvPr/>
          </p:nvCxnSpPr>
          <p:spPr>
            <a:xfrm flipV="1">
              <a:off x="3939179" y="699889"/>
              <a:ext cx="477008" cy="64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7">
              <a:extLst>
                <a:ext uri="{FF2B5EF4-FFF2-40B4-BE49-F238E27FC236}">
                  <a16:creationId xmlns:a16="http://schemas.microsoft.com/office/drawing/2014/main" id="{55DCA934-CBD5-4BCE-9A1D-731A5EB143EF}"/>
                </a:ext>
              </a:extLst>
            </p:cNvPr>
            <p:cNvCxnSpPr>
              <a:cxnSpLocks/>
              <a:stCxn id="116" idx="3"/>
              <a:endCxn id="100" idx="1"/>
            </p:cNvCxnSpPr>
            <p:nvPr/>
          </p:nvCxnSpPr>
          <p:spPr>
            <a:xfrm flipV="1">
              <a:off x="3932013" y="699889"/>
              <a:ext cx="484174" cy="483067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2" name="sensor" descr="Uma imagem contendo Ícone&#10;&#10;Descrição gerada automaticamente">
            <a:extLst>
              <a:ext uri="{FF2B5EF4-FFF2-40B4-BE49-F238E27FC236}">
                <a16:creationId xmlns:a16="http://schemas.microsoft.com/office/drawing/2014/main" id="{AB7478B9-5944-4C4B-9AD2-ACD192C816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924" y="4245915"/>
            <a:ext cx="316096" cy="320082"/>
          </a:xfrm>
          <a:prstGeom prst="rect">
            <a:avLst/>
          </a:prstGeom>
        </p:spPr>
      </p:pic>
      <p:pic>
        <p:nvPicPr>
          <p:cNvPr id="128" name="protoboard" descr="Ícone&#10;&#10;Descrição gerada automaticamente com confiança média">
            <a:extLst>
              <a:ext uri="{FF2B5EF4-FFF2-40B4-BE49-F238E27FC236}">
                <a16:creationId xmlns:a16="http://schemas.microsoft.com/office/drawing/2014/main" id="{ECB0AD55-8383-481E-8FC3-BED6B4630C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419" y="4247383"/>
            <a:ext cx="316096" cy="320082"/>
          </a:xfrm>
          <a:prstGeom prst="rect">
            <a:avLst/>
          </a:prstGeom>
        </p:spPr>
      </p:pic>
      <p:pic>
        <p:nvPicPr>
          <p:cNvPr id="124" name="arduino" descr="Esquemático, Ícone, Código QR&#10;&#10;Descrição gerada automaticamente">
            <a:extLst>
              <a:ext uri="{FF2B5EF4-FFF2-40B4-BE49-F238E27FC236}">
                <a16:creationId xmlns:a16="http://schemas.microsoft.com/office/drawing/2014/main" id="{56DB52C5-5EDE-492F-A762-45C863D66EA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966" y="4245997"/>
            <a:ext cx="316096" cy="320082"/>
          </a:xfrm>
          <a:prstGeom prst="rect">
            <a:avLst/>
          </a:prstGeom>
        </p:spPr>
      </p:pic>
      <p:pic>
        <p:nvPicPr>
          <p:cNvPr id="136" name="unidade" descr="Desenho de bandeira&#10;&#10;Descrição gerada automaticamente com confiança média">
            <a:extLst>
              <a:ext uri="{FF2B5EF4-FFF2-40B4-BE49-F238E27FC236}">
                <a16:creationId xmlns:a16="http://schemas.microsoft.com/office/drawing/2014/main" id="{8D74D369-A42F-4A69-A02D-77D97BA5AA1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92" y="4245914"/>
            <a:ext cx="640164" cy="640165"/>
          </a:xfrm>
          <a:prstGeom prst="rect">
            <a:avLst/>
          </a:prstGeom>
        </p:spPr>
      </p:pic>
      <p:pic>
        <p:nvPicPr>
          <p:cNvPr id="361" name="wifi_unidade" descr="Ícone&#10;&#10;Descrição gerada automaticamente">
            <a:extLst>
              <a:ext uri="{FF2B5EF4-FFF2-40B4-BE49-F238E27FC236}">
                <a16:creationId xmlns:a16="http://schemas.microsoft.com/office/drawing/2014/main" id="{FBFB2CE3-B26F-4DDD-B74F-F868709FB0A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906" y="3728042"/>
            <a:ext cx="288000" cy="288000"/>
          </a:xfrm>
          <a:prstGeom prst="rect">
            <a:avLst/>
          </a:prstGeom>
        </p:spPr>
      </p:pic>
      <p:pic>
        <p:nvPicPr>
          <p:cNvPr id="230" name="servidor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90426419-7CCE-4786-93E0-CE58956138A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18" y="3062193"/>
            <a:ext cx="426777" cy="426777"/>
          </a:xfrm>
          <a:prstGeom prst="rect">
            <a:avLst/>
          </a:prstGeom>
        </p:spPr>
      </p:pic>
      <p:pic>
        <p:nvPicPr>
          <p:cNvPr id="97" name="roteador_unidade" descr="Ícone&#10;&#10;Descrição gerada automaticamente">
            <a:extLst>
              <a:ext uri="{FF2B5EF4-FFF2-40B4-BE49-F238E27FC236}">
                <a16:creationId xmlns:a16="http://schemas.microsoft.com/office/drawing/2014/main" id="{8E4D95BC-FA09-4EB4-BA6D-8E10D832437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19" y="1947749"/>
            <a:ext cx="426777" cy="426777"/>
          </a:xfrm>
          <a:prstGeom prst="rect">
            <a:avLst/>
          </a:prstGeom>
        </p:spPr>
      </p:pic>
      <p:pic>
        <p:nvPicPr>
          <p:cNvPr id="98" name="firewall_unidade" descr="Logotipo&#10;&#10;Descrição gerada automaticamente com confiança média">
            <a:extLst>
              <a:ext uri="{FF2B5EF4-FFF2-40B4-BE49-F238E27FC236}">
                <a16:creationId xmlns:a16="http://schemas.microsoft.com/office/drawing/2014/main" id="{A35D7E72-2B20-4809-A4A0-D0BEA6A8160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147" y="2250734"/>
            <a:ext cx="425031" cy="425031"/>
          </a:xfrm>
          <a:prstGeom prst="rect">
            <a:avLst/>
          </a:prstGeom>
        </p:spPr>
      </p:pic>
      <p:grpSp>
        <p:nvGrpSpPr>
          <p:cNvPr id="14" name="lines2">
            <a:extLst>
              <a:ext uri="{FF2B5EF4-FFF2-40B4-BE49-F238E27FC236}">
                <a16:creationId xmlns:a16="http://schemas.microsoft.com/office/drawing/2014/main" id="{8F8F5A85-0D4A-4D45-8A61-5A0AB115702F}"/>
              </a:ext>
            </a:extLst>
          </p:cNvPr>
          <p:cNvGrpSpPr/>
          <p:nvPr/>
        </p:nvGrpSpPr>
        <p:grpSpPr>
          <a:xfrm>
            <a:off x="1341010" y="2161138"/>
            <a:ext cx="3484973" cy="2399080"/>
            <a:chOff x="1341010" y="2161138"/>
            <a:chExt cx="3484973" cy="2399080"/>
          </a:xfrm>
        </p:grpSpPr>
        <p:cxnSp>
          <p:nvCxnSpPr>
            <p:cNvPr id="57" name="8">
              <a:extLst>
                <a:ext uri="{FF2B5EF4-FFF2-40B4-BE49-F238E27FC236}">
                  <a16:creationId xmlns:a16="http://schemas.microsoft.com/office/drawing/2014/main" id="{4BF45B53-BF74-4F8E-9C3C-D4B40ECC97E3}"/>
                </a:ext>
              </a:extLst>
            </p:cNvPr>
            <p:cNvCxnSpPr>
              <a:cxnSpLocks/>
            </p:cNvCxnSpPr>
            <p:nvPr/>
          </p:nvCxnSpPr>
          <p:spPr>
            <a:xfrm>
              <a:off x="3332282" y="2463250"/>
              <a:ext cx="1493701" cy="625099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9">
              <a:extLst>
                <a:ext uri="{FF2B5EF4-FFF2-40B4-BE49-F238E27FC236}">
                  <a16:creationId xmlns:a16="http://schemas.microsoft.com/office/drawing/2014/main" id="{FEC5250C-B97D-4683-9F63-E7B2942BEA04}"/>
                </a:ext>
              </a:extLst>
            </p:cNvPr>
            <p:cNvCxnSpPr>
              <a:cxnSpLocks/>
            </p:cNvCxnSpPr>
            <p:nvPr/>
          </p:nvCxnSpPr>
          <p:spPr>
            <a:xfrm>
              <a:off x="1554400" y="2161138"/>
              <a:ext cx="1352851" cy="302112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10">
              <a:extLst>
                <a:ext uri="{FF2B5EF4-FFF2-40B4-BE49-F238E27FC236}">
                  <a16:creationId xmlns:a16="http://schemas.microsoft.com/office/drawing/2014/main" id="{AEC15D26-5E23-430C-B490-40871607F13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97178" y="2718360"/>
              <a:ext cx="687667" cy="1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11">
              <a:extLst>
                <a:ext uri="{FF2B5EF4-FFF2-40B4-BE49-F238E27FC236}">
                  <a16:creationId xmlns:a16="http://schemas.microsoft.com/office/drawing/2014/main" id="{F1D17F46-2F06-4167-9D8D-8B81A8F273C8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210565" y="3619416"/>
              <a:ext cx="260891" cy="1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12">
              <a:extLst>
                <a:ext uri="{FF2B5EF4-FFF2-40B4-BE49-F238E27FC236}">
                  <a16:creationId xmlns:a16="http://schemas.microsoft.com/office/drawing/2014/main" id="{FFF2D980-22A5-49C5-B00C-A9B6BB3A3F7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240157" y="4138714"/>
              <a:ext cx="202274" cy="568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13">
              <a:extLst>
                <a:ext uri="{FF2B5EF4-FFF2-40B4-BE49-F238E27FC236}">
                  <a16:creationId xmlns:a16="http://schemas.microsoft.com/office/drawing/2014/main" id="{B291C54B-8B03-48F4-B984-ACEC14AFFE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1660" y="4401200"/>
              <a:ext cx="599412" cy="159018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14">
              <a:extLst>
                <a:ext uri="{FF2B5EF4-FFF2-40B4-BE49-F238E27FC236}">
                  <a16:creationId xmlns:a16="http://schemas.microsoft.com/office/drawing/2014/main" id="{1CF68F57-C8C8-4E85-8887-25DAD3963DE4}"/>
                </a:ext>
              </a:extLst>
            </p:cNvPr>
            <p:cNvCxnSpPr>
              <a:cxnSpLocks/>
            </p:cNvCxnSpPr>
            <p:nvPr/>
          </p:nvCxnSpPr>
          <p:spPr>
            <a:xfrm>
              <a:off x="2577168" y="4401200"/>
              <a:ext cx="409357" cy="1386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15">
              <a:extLst>
                <a:ext uri="{FF2B5EF4-FFF2-40B4-BE49-F238E27FC236}">
                  <a16:creationId xmlns:a16="http://schemas.microsoft.com/office/drawing/2014/main" id="{3384A4A7-96C7-479A-87A7-EE7C4B3BC4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2621" y="4401118"/>
              <a:ext cx="360409" cy="1468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COLETAR">
            <a:extLst>
              <a:ext uri="{FF2B5EF4-FFF2-40B4-BE49-F238E27FC236}">
                <a16:creationId xmlns:a16="http://schemas.microsoft.com/office/drawing/2014/main" id="{3CF9E2E9-2D0C-4B67-81EF-E84368465BB6}"/>
              </a:ext>
            </a:extLst>
          </p:cNvPr>
          <p:cNvSpPr>
            <a:spLocks/>
          </p:cNvSpPr>
          <p:nvPr/>
        </p:nvSpPr>
        <p:spPr>
          <a:xfrm>
            <a:off x="-224932" y="5161929"/>
            <a:ext cx="1520456" cy="520374"/>
          </a:xfrm>
          <a:prstGeom prst="roundRect">
            <a:avLst/>
          </a:prstGeom>
          <a:solidFill>
            <a:srgbClr val="7030A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Quicksand" panose="00000500000000000000" pitchFamily="2" charset="0"/>
              </a:rPr>
              <a:t>COLETAR</a:t>
            </a:r>
          </a:p>
          <a:p>
            <a:pPr algn="ctr"/>
            <a:endParaRPr lang="pt-BR" dirty="0">
              <a:latin typeface="Quicksand" panose="00000500000000000000" pitchFamily="2" charset="0"/>
            </a:endParaRPr>
          </a:p>
        </p:txBody>
      </p:sp>
      <p:sp>
        <p:nvSpPr>
          <p:cNvPr id="66" name="EXIBIR">
            <a:extLst>
              <a:ext uri="{FF2B5EF4-FFF2-40B4-BE49-F238E27FC236}">
                <a16:creationId xmlns:a16="http://schemas.microsoft.com/office/drawing/2014/main" id="{FD5CD101-7E44-4CDE-BEAC-B1E995AADDC8}"/>
              </a:ext>
            </a:extLst>
          </p:cNvPr>
          <p:cNvSpPr>
            <a:spLocks/>
          </p:cNvSpPr>
          <p:nvPr/>
        </p:nvSpPr>
        <p:spPr>
          <a:xfrm>
            <a:off x="8080744" y="5394197"/>
            <a:ext cx="1520456" cy="520374"/>
          </a:xfrm>
          <a:prstGeom prst="roundRect">
            <a:avLst/>
          </a:prstGeom>
          <a:solidFill>
            <a:srgbClr val="7030A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Quicksand" panose="00000500000000000000" pitchFamily="2" charset="0"/>
              </a:rPr>
              <a:t>EXIBIR</a:t>
            </a:r>
          </a:p>
          <a:p>
            <a:pPr algn="ctr"/>
            <a:endParaRPr lang="pt-BR" dirty="0"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843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background">
            <a:extLst>
              <a:ext uri="{FF2B5EF4-FFF2-40B4-BE49-F238E27FC236}">
                <a16:creationId xmlns:a16="http://schemas.microsoft.com/office/drawing/2014/main" id="{88E37B2A-29AA-4E6E-B51A-F80D98D78F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658" name="NUVEM">
            <a:extLst>
              <a:ext uri="{FF2B5EF4-FFF2-40B4-BE49-F238E27FC236}">
                <a16:creationId xmlns:a16="http://schemas.microsoft.com/office/drawing/2014/main" id="{882F54C8-6758-4C3C-AF65-6CE9D77F26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016257" y="-253711"/>
            <a:ext cx="1520456" cy="520374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Quicksand" panose="00000500000000000000" pitchFamily="2" charset="0"/>
            </a:endParaRPr>
          </a:p>
          <a:p>
            <a:pPr algn="ctr"/>
            <a:r>
              <a:rPr lang="pt-BR" dirty="0">
                <a:latin typeface="Quicksand" panose="00000500000000000000" pitchFamily="2" charset="0"/>
              </a:rPr>
              <a:t>NUVEM</a:t>
            </a:r>
          </a:p>
        </p:txBody>
      </p:sp>
      <p:sp>
        <p:nvSpPr>
          <p:cNvPr id="315" name="info-text2">
            <a:extLst>
              <a:ext uri="{FF2B5EF4-FFF2-40B4-BE49-F238E27FC236}">
                <a16:creationId xmlns:a16="http://schemas.microsoft.com/office/drawing/2014/main" id="{B8F41526-869A-4CD4-B94C-8F850FE212AF}"/>
              </a:ext>
            </a:extLst>
          </p:cNvPr>
          <p:cNvSpPr txBox="1">
            <a:spLocks/>
          </p:cNvSpPr>
          <p:nvPr/>
        </p:nvSpPr>
        <p:spPr>
          <a:xfrm>
            <a:off x="5505203" y="468292"/>
            <a:ext cx="1190884" cy="311111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Banco de Dados</a:t>
            </a:r>
          </a:p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Microsoft MYSQL Server</a:t>
            </a:r>
          </a:p>
        </p:txBody>
      </p:sp>
      <p:sp>
        <p:nvSpPr>
          <p:cNvPr id="318" name="info-text3">
            <a:extLst>
              <a:ext uri="{FF2B5EF4-FFF2-40B4-BE49-F238E27FC236}">
                <a16:creationId xmlns:a16="http://schemas.microsoft.com/office/drawing/2014/main" id="{E68EE20D-7296-4145-A5CE-51F6D7337A07}"/>
              </a:ext>
            </a:extLst>
          </p:cNvPr>
          <p:cNvSpPr txBox="1">
            <a:spLocks/>
          </p:cNvSpPr>
          <p:nvPr/>
        </p:nvSpPr>
        <p:spPr>
          <a:xfrm>
            <a:off x="2325141" y="489143"/>
            <a:ext cx="772570" cy="529889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Tecnologias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Javascript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CSS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HTML</a:t>
            </a:r>
          </a:p>
        </p:txBody>
      </p:sp>
      <p:sp>
        <p:nvSpPr>
          <p:cNvPr id="319" name="info-text4">
            <a:extLst>
              <a:ext uri="{FF2B5EF4-FFF2-40B4-BE49-F238E27FC236}">
                <a16:creationId xmlns:a16="http://schemas.microsoft.com/office/drawing/2014/main" id="{8E88B077-85D4-4988-B7B9-0491E64A339A}"/>
              </a:ext>
            </a:extLst>
          </p:cNvPr>
          <p:cNvSpPr txBox="1">
            <a:spLocks/>
          </p:cNvSpPr>
          <p:nvPr/>
        </p:nvSpPr>
        <p:spPr>
          <a:xfrm>
            <a:off x="4118977" y="3532415"/>
            <a:ext cx="1315017" cy="311111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Hospedagem em NUVEM</a:t>
            </a:r>
          </a:p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(AZURE)</a:t>
            </a:r>
          </a:p>
        </p:txBody>
      </p:sp>
      <p:sp>
        <p:nvSpPr>
          <p:cNvPr id="320" name="info-text5">
            <a:extLst>
              <a:ext uri="{FF2B5EF4-FFF2-40B4-BE49-F238E27FC236}">
                <a16:creationId xmlns:a16="http://schemas.microsoft.com/office/drawing/2014/main" id="{8D737546-B6CD-4562-B809-E724C01EAE60}"/>
              </a:ext>
            </a:extLst>
          </p:cNvPr>
          <p:cNvSpPr txBox="1">
            <a:spLocks/>
          </p:cNvSpPr>
          <p:nvPr/>
        </p:nvSpPr>
        <p:spPr>
          <a:xfrm>
            <a:off x="482291" y="4869161"/>
            <a:ext cx="586801" cy="20172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Unidade</a:t>
            </a:r>
          </a:p>
        </p:txBody>
      </p:sp>
      <p:sp>
        <p:nvSpPr>
          <p:cNvPr id="321" name="!!info-text6">
            <a:extLst>
              <a:ext uri="{FF2B5EF4-FFF2-40B4-BE49-F238E27FC236}">
                <a16:creationId xmlns:a16="http://schemas.microsoft.com/office/drawing/2014/main" id="{B595522B-2544-4695-BBA3-3D9B2724361A}"/>
              </a:ext>
            </a:extLst>
          </p:cNvPr>
          <p:cNvSpPr txBox="1">
            <a:spLocks/>
          </p:cNvSpPr>
          <p:nvPr/>
        </p:nvSpPr>
        <p:spPr>
          <a:xfrm>
            <a:off x="3000669" y="4570116"/>
            <a:ext cx="513146" cy="31111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sensor</a:t>
            </a:r>
          </a:p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(DHT11)</a:t>
            </a:r>
          </a:p>
        </p:txBody>
      </p:sp>
      <p:sp>
        <p:nvSpPr>
          <p:cNvPr id="322" name="!!info-text7">
            <a:extLst>
              <a:ext uri="{FF2B5EF4-FFF2-40B4-BE49-F238E27FC236}">
                <a16:creationId xmlns:a16="http://schemas.microsoft.com/office/drawing/2014/main" id="{74CAF260-E7E1-4BC1-8CCF-4B3DAD2014D5}"/>
              </a:ext>
            </a:extLst>
          </p:cNvPr>
          <p:cNvSpPr txBox="1">
            <a:spLocks/>
          </p:cNvSpPr>
          <p:nvPr/>
        </p:nvSpPr>
        <p:spPr>
          <a:xfrm>
            <a:off x="2233085" y="4499147"/>
            <a:ext cx="692338" cy="31111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protoboard</a:t>
            </a:r>
          </a:p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(Mini 170)</a:t>
            </a:r>
          </a:p>
        </p:txBody>
      </p:sp>
      <p:sp>
        <p:nvSpPr>
          <p:cNvPr id="323" name="!!info-text8">
            <a:extLst>
              <a:ext uri="{FF2B5EF4-FFF2-40B4-BE49-F238E27FC236}">
                <a16:creationId xmlns:a16="http://schemas.microsoft.com/office/drawing/2014/main" id="{120560DC-27C3-43A3-8742-9A18D7822EDA}"/>
              </a:ext>
            </a:extLst>
          </p:cNvPr>
          <p:cNvSpPr txBox="1">
            <a:spLocks/>
          </p:cNvSpPr>
          <p:nvPr/>
        </p:nvSpPr>
        <p:spPr>
          <a:xfrm>
            <a:off x="1541156" y="4547329"/>
            <a:ext cx="595191" cy="31111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 err="1">
                <a:solidFill>
                  <a:srgbClr val="7030A0"/>
                </a:solidFill>
                <a:latin typeface="Quicksand" panose="00000500000000000000" pitchFamily="2" charset="0"/>
              </a:rPr>
              <a:t>arduino</a:t>
            </a:r>
            <a:endParaRPr lang="pt-BR" sz="711" b="1" dirty="0">
              <a:solidFill>
                <a:srgbClr val="7030A0"/>
              </a:solidFill>
              <a:latin typeface="Quicksand" panose="00000500000000000000" pitchFamily="2" charset="0"/>
            </a:endParaRPr>
          </a:p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(Uno R3)</a:t>
            </a:r>
          </a:p>
        </p:txBody>
      </p:sp>
      <p:sp>
        <p:nvSpPr>
          <p:cNvPr id="52" name="info-text10">
            <a:extLst>
              <a:ext uri="{FF2B5EF4-FFF2-40B4-BE49-F238E27FC236}">
                <a16:creationId xmlns:a16="http://schemas.microsoft.com/office/drawing/2014/main" id="{890FF03B-7D69-4862-A128-95309526DD2F}"/>
              </a:ext>
            </a:extLst>
          </p:cNvPr>
          <p:cNvSpPr txBox="1">
            <a:spLocks/>
          </p:cNvSpPr>
          <p:nvPr/>
        </p:nvSpPr>
        <p:spPr>
          <a:xfrm>
            <a:off x="288136" y="1595890"/>
            <a:ext cx="975113" cy="4205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TP-Link Wireless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Archer C6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4 Portas</a:t>
            </a:r>
          </a:p>
        </p:txBody>
      </p:sp>
      <p:sp>
        <p:nvSpPr>
          <p:cNvPr id="264" name="info-text14">
            <a:extLst>
              <a:ext uri="{FF2B5EF4-FFF2-40B4-BE49-F238E27FC236}">
                <a16:creationId xmlns:a16="http://schemas.microsoft.com/office/drawing/2014/main" id="{FF136DC3-C674-44FC-B552-554CA00DA44D}"/>
              </a:ext>
            </a:extLst>
          </p:cNvPr>
          <p:cNvSpPr txBox="1">
            <a:spLocks/>
          </p:cNvSpPr>
          <p:nvPr/>
        </p:nvSpPr>
        <p:spPr>
          <a:xfrm>
            <a:off x="917384" y="2937784"/>
            <a:ext cx="1379958" cy="52988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PowerEdge T150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Intel Pentium G6405T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8GB RAM DDR4 3200MHz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2TB HD SATA 6Gbps</a:t>
            </a:r>
          </a:p>
        </p:txBody>
      </p:sp>
      <p:pic>
        <p:nvPicPr>
          <p:cNvPr id="92" name="NUVEM" descr="Ícone&#10;&#10;Descrição gerada automaticamente">
            <a:extLst>
              <a:ext uri="{FF2B5EF4-FFF2-40B4-BE49-F238E27FC236}">
                <a16:creationId xmlns:a16="http://schemas.microsoft.com/office/drawing/2014/main" id="{83D92FD9-FE57-4048-8DCC-AAC6A5187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666" y="2554878"/>
            <a:ext cx="1066941" cy="1066942"/>
          </a:xfrm>
          <a:prstGeom prst="rect">
            <a:avLst/>
          </a:prstGeom>
        </p:spPr>
      </p:pic>
      <p:pic>
        <p:nvPicPr>
          <p:cNvPr id="54" name="azure logo">
            <a:extLst>
              <a:ext uri="{FF2B5EF4-FFF2-40B4-BE49-F238E27FC236}">
                <a16:creationId xmlns:a16="http://schemas.microsoft.com/office/drawing/2014/main" id="{DD974875-B6B9-48C0-8CC6-1AD6F572D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9067" y="2664031"/>
            <a:ext cx="378056" cy="378056"/>
          </a:xfrm>
          <a:prstGeom prst="rect">
            <a:avLst/>
          </a:prstGeom>
          <a:ln>
            <a:noFill/>
          </a:ln>
        </p:spPr>
      </p:pic>
      <p:pic>
        <p:nvPicPr>
          <p:cNvPr id="96" name="SaaS" descr="Ícone&#10;&#10;Descrição gerada automaticamente">
            <a:extLst>
              <a:ext uri="{FF2B5EF4-FFF2-40B4-BE49-F238E27FC236}">
                <a16:creationId xmlns:a16="http://schemas.microsoft.com/office/drawing/2014/main" id="{F4C989F1-D793-4C69-AA43-39CDEC2CEA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053" y="1406205"/>
            <a:ext cx="640164" cy="640165"/>
          </a:xfrm>
          <a:prstGeom prst="rect">
            <a:avLst/>
          </a:prstGeom>
        </p:spPr>
      </p:pic>
      <p:pic>
        <p:nvPicPr>
          <p:cNvPr id="5" name="nodeJS" descr="Ícone&#10;&#10;Descrição gerada automaticamente">
            <a:extLst>
              <a:ext uri="{FF2B5EF4-FFF2-40B4-BE49-F238E27FC236}">
                <a16:creationId xmlns:a16="http://schemas.microsoft.com/office/drawing/2014/main" id="{82573144-D759-40AC-992B-5FFCDA4C66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258" y="743392"/>
            <a:ext cx="426777" cy="426777"/>
          </a:xfrm>
          <a:prstGeom prst="rect">
            <a:avLst/>
          </a:prstGeom>
        </p:spPr>
      </p:pic>
      <p:pic>
        <p:nvPicPr>
          <p:cNvPr id="104" name="bd" descr="Ícone&#10;&#10;Descrição gerada automaticamente">
            <a:extLst>
              <a:ext uri="{FF2B5EF4-FFF2-40B4-BE49-F238E27FC236}">
                <a16:creationId xmlns:a16="http://schemas.microsoft.com/office/drawing/2014/main" id="{607AB2CB-3D83-4480-A09B-6B6CB86FB6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605" y="483394"/>
            <a:ext cx="426777" cy="426777"/>
          </a:xfrm>
          <a:prstGeom prst="rect">
            <a:avLst/>
          </a:prstGeom>
        </p:spPr>
      </p:pic>
      <p:pic>
        <p:nvPicPr>
          <p:cNvPr id="100" name="site" descr="Uma imagem contendo Forma&#10;&#10;Descrição gerada automaticamente">
            <a:extLst>
              <a:ext uri="{FF2B5EF4-FFF2-40B4-BE49-F238E27FC236}">
                <a16:creationId xmlns:a16="http://schemas.microsoft.com/office/drawing/2014/main" id="{F95E5FAB-FA10-4CEF-8B0B-386ED11EB3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974" y="486500"/>
            <a:ext cx="426777" cy="426777"/>
          </a:xfrm>
          <a:prstGeom prst="rect">
            <a:avLst/>
          </a:prstGeom>
        </p:spPr>
      </p:pic>
      <p:pic>
        <p:nvPicPr>
          <p:cNvPr id="112" name="js" descr="Logotipo&#10;&#10;Descrição gerada automaticamente">
            <a:extLst>
              <a:ext uri="{FF2B5EF4-FFF2-40B4-BE49-F238E27FC236}">
                <a16:creationId xmlns:a16="http://schemas.microsoft.com/office/drawing/2014/main" id="{D5C5CED0-95D6-4ECD-AC20-151510096B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653" y="76655"/>
            <a:ext cx="320082" cy="320082"/>
          </a:xfrm>
          <a:prstGeom prst="rect">
            <a:avLst/>
          </a:prstGeom>
        </p:spPr>
      </p:pic>
      <p:pic>
        <p:nvPicPr>
          <p:cNvPr id="108" name="html" descr="Logotipo, Ícone&#10;&#10;Descrição gerada automaticamente">
            <a:extLst>
              <a:ext uri="{FF2B5EF4-FFF2-40B4-BE49-F238E27FC236}">
                <a16:creationId xmlns:a16="http://schemas.microsoft.com/office/drawing/2014/main" id="{FD83FBF9-61B4-4EF5-B1A6-86F3943216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884" y="539912"/>
            <a:ext cx="320082" cy="320082"/>
          </a:xfrm>
          <a:prstGeom prst="rect">
            <a:avLst/>
          </a:prstGeom>
        </p:spPr>
      </p:pic>
      <p:pic>
        <p:nvPicPr>
          <p:cNvPr id="116" name="css" descr="Ícone&#10;&#10;Descrição gerada automaticamente">
            <a:extLst>
              <a:ext uri="{FF2B5EF4-FFF2-40B4-BE49-F238E27FC236}">
                <a16:creationId xmlns:a16="http://schemas.microsoft.com/office/drawing/2014/main" id="{E2BDC217-F524-4C89-9A13-7F69B3311B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718" y="1022915"/>
            <a:ext cx="320082" cy="320082"/>
          </a:xfrm>
          <a:prstGeom prst="rect">
            <a:avLst/>
          </a:prstGeom>
        </p:spPr>
      </p:pic>
      <p:pic>
        <p:nvPicPr>
          <p:cNvPr id="132" name="sensor" descr="Uma imagem contendo Ícone&#10;&#10;Descrição gerada automaticamente">
            <a:extLst>
              <a:ext uri="{FF2B5EF4-FFF2-40B4-BE49-F238E27FC236}">
                <a16:creationId xmlns:a16="http://schemas.microsoft.com/office/drawing/2014/main" id="{AB7478B9-5944-4C4B-9AD2-ACD192C816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711" y="4245915"/>
            <a:ext cx="316096" cy="320082"/>
          </a:xfrm>
          <a:prstGeom prst="rect">
            <a:avLst/>
          </a:prstGeom>
        </p:spPr>
      </p:pic>
      <p:pic>
        <p:nvPicPr>
          <p:cNvPr id="128" name="protoboard" descr="Ícone&#10;&#10;Descrição gerada automaticamente com confiança média">
            <a:extLst>
              <a:ext uri="{FF2B5EF4-FFF2-40B4-BE49-F238E27FC236}">
                <a16:creationId xmlns:a16="http://schemas.microsoft.com/office/drawing/2014/main" id="{ECB0AD55-8383-481E-8FC3-BED6B4630C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206" y="4247383"/>
            <a:ext cx="316096" cy="320082"/>
          </a:xfrm>
          <a:prstGeom prst="rect">
            <a:avLst/>
          </a:prstGeom>
        </p:spPr>
      </p:pic>
      <p:pic>
        <p:nvPicPr>
          <p:cNvPr id="124" name="arduino" descr="Esquemático, Ícone, Código QR&#10;&#10;Descrição gerada automaticamente">
            <a:extLst>
              <a:ext uri="{FF2B5EF4-FFF2-40B4-BE49-F238E27FC236}">
                <a16:creationId xmlns:a16="http://schemas.microsoft.com/office/drawing/2014/main" id="{56DB52C5-5EDE-492F-A762-45C863D66EA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753" y="4245997"/>
            <a:ext cx="316096" cy="320082"/>
          </a:xfrm>
          <a:prstGeom prst="rect">
            <a:avLst/>
          </a:prstGeom>
        </p:spPr>
      </p:pic>
      <p:pic>
        <p:nvPicPr>
          <p:cNvPr id="136" name="unidade" descr="Desenho de bandeira&#10;&#10;Descrição gerada automaticamente com confiança média">
            <a:extLst>
              <a:ext uri="{FF2B5EF4-FFF2-40B4-BE49-F238E27FC236}">
                <a16:creationId xmlns:a16="http://schemas.microsoft.com/office/drawing/2014/main" id="{8D74D369-A42F-4A69-A02D-77D97BA5AA1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79" y="4240135"/>
            <a:ext cx="640164" cy="640165"/>
          </a:xfrm>
          <a:prstGeom prst="rect">
            <a:avLst/>
          </a:prstGeom>
        </p:spPr>
      </p:pic>
      <p:pic>
        <p:nvPicPr>
          <p:cNvPr id="361" name="wifi_unidade" descr="Ícone&#10;&#10;Descrição gerada automaticamente">
            <a:extLst>
              <a:ext uri="{FF2B5EF4-FFF2-40B4-BE49-F238E27FC236}">
                <a16:creationId xmlns:a16="http://schemas.microsoft.com/office/drawing/2014/main" id="{FBFB2CE3-B26F-4DDD-B74F-F868709FB0A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93" y="3749861"/>
            <a:ext cx="288000" cy="288000"/>
          </a:xfrm>
          <a:prstGeom prst="rect">
            <a:avLst/>
          </a:prstGeom>
        </p:spPr>
      </p:pic>
      <p:pic>
        <p:nvPicPr>
          <p:cNvPr id="230" name="servidor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90426419-7CCE-4786-93E0-CE58956138A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05" y="3062193"/>
            <a:ext cx="426777" cy="426777"/>
          </a:xfrm>
          <a:prstGeom prst="rect">
            <a:avLst/>
          </a:prstGeom>
        </p:spPr>
      </p:pic>
      <p:pic>
        <p:nvPicPr>
          <p:cNvPr id="97" name="roteador_unidade" descr="Ícone&#10;&#10;Descrição gerada automaticamente">
            <a:extLst>
              <a:ext uri="{FF2B5EF4-FFF2-40B4-BE49-F238E27FC236}">
                <a16:creationId xmlns:a16="http://schemas.microsoft.com/office/drawing/2014/main" id="{8E4D95BC-FA09-4EB4-BA6D-8E10D832437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06" y="1947749"/>
            <a:ext cx="426777" cy="426777"/>
          </a:xfrm>
          <a:prstGeom prst="rect">
            <a:avLst/>
          </a:prstGeom>
        </p:spPr>
      </p:pic>
      <p:pic>
        <p:nvPicPr>
          <p:cNvPr id="98" name="firewall_unidade" descr="Logotipo&#10;&#10;Descrição gerada automaticamente com confiança média">
            <a:extLst>
              <a:ext uri="{FF2B5EF4-FFF2-40B4-BE49-F238E27FC236}">
                <a16:creationId xmlns:a16="http://schemas.microsoft.com/office/drawing/2014/main" id="{A35D7E72-2B20-4809-A4A0-D0BEA6A8160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934" y="2250734"/>
            <a:ext cx="425031" cy="425031"/>
          </a:xfrm>
          <a:prstGeom prst="rect">
            <a:avLst/>
          </a:prstGeom>
        </p:spPr>
      </p:pic>
      <p:grpSp>
        <p:nvGrpSpPr>
          <p:cNvPr id="534" name="lines1">
            <a:extLst>
              <a:ext uri="{FF2B5EF4-FFF2-40B4-BE49-F238E27FC236}">
                <a16:creationId xmlns:a16="http://schemas.microsoft.com/office/drawing/2014/main" id="{E9D5E931-6A39-4550-918F-8F904D4669BA}"/>
              </a:ext>
            </a:extLst>
          </p:cNvPr>
          <p:cNvGrpSpPr/>
          <p:nvPr/>
        </p:nvGrpSpPr>
        <p:grpSpPr>
          <a:xfrm>
            <a:off x="3374800" y="236696"/>
            <a:ext cx="1845805" cy="2318182"/>
            <a:chOff x="3374800" y="236696"/>
            <a:chExt cx="1845805" cy="2318182"/>
          </a:xfrm>
        </p:grpSpPr>
        <p:cxnSp>
          <p:nvCxnSpPr>
            <p:cNvPr id="102" name="1">
              <a:extLst>
                <a:ext uri="{FF2B5EF4-FFF2-40B4-BE49-F238E27FC236}">
                  <a16:creationId xmlns:a16="http://schemas.microsoft.com/office/drawing/2014/main" id="{B295D783-8D79-4A34-BED9-D47651D601E3}"/>
                </a:ext>
              </a:extLst>
            </p:cNvPr>
            <p:cNvCxnSpPr>
              <a:cxnSpLocks/>
              <a:stCxn id="92" idx="0"/>
              <a:endCxn id="96" idx="2"/>
            </p:cNvCxnSpPr>
            <p:nvPr/>
          </p:nvCxnSpPr>
          <p:spPr>
            <a:xfrm rot="16200000" flipV="1">
              <a:off x="4539882" y="2300623"/>
              <a:ext cx="508508" cy="2"/>
            </a:xfrm>
            <a:prstGeom prst="bentConnector3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2">
              <a:extLst>
                <a:ext uri="{FF2B5EF4-FFF2-40B4-BE49-F238E27FC236}">
                  <a16:creationId xmlns:a16="http://schemas.microsoft.com/office/drawing/2014/main" id="{6A5E7C87-EF3D-45A0-A735-8D3E0209ED7A}"/>
                </a:ext>
              </a:extLst>
            </p:cNvPr>
            <p:cNvCxnSpPr>
              <a:cxnSpLocks/>
              <a:stCxn id="100" idx="3"/>
              <a:endCxn id="96" idx="0"/>
            </p:cNvCxnSpPr>
            <p:nvPr/>
          </p:nvCxnSpPr>
          <p:spPr>
            <a:xfrm>
              <a:off x="4285751" y="699889"/>
              <a:ext cx="508384" cy="706316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3">
              <a:extLst>
                <a:ext uri="{FF2B5EF4-FFF2-40B4-BE49-F238E27FC236}">
                  <a16:creationId xmlns:a16="http://schemas.microsoft.com/office/drawing/2014/main" id="{BCA0C5D1-2CD1-4274-8E88-4D1C81409A36}"/>
                </a:ext>
              </a:extLst>
            </p:cNvPr>
            <p:cNvCxnSpPr>
              <a:cxnSpLocks/>
              <a:stCxn id="104" idx="1"/>
              <a:endCxn id="96" idx="0"/>
            </p:cNvCxnSpPr>
            <p:nvPr/>
          </p:nvCxnSpPr>
          <p:spPr>
            <a:xfrm flipH="1">
              <a:off x="4794135" y="696783"/>
              <a:ext cx="426470" cy="709422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4">
              <a:extLst>
                <a:ext uri="{FF2B5EF4-FFF2-40B4-BE49-F238E27FC236}">
                  <a16:creationId xmlns:a16="http://schemas.microsoft.com/office/drawing/2014/main" id="{AB1FF230-B611-4B8F-A552-BDC44499076C}"/>
                </a:ext>
              </a:extLst>
            </p:cNvPr>
            <p:cNvCxnSpPr>
              <a:cxnSpLocks/>
              <a:stCxn id="100" idx="3"/>
              <a:endCxn id="104" idx="1"/>
            </p:cNvCxnSpPr>
            <p:nvPr/>
          </p:nvCxnSpPr>
          <p:spPr>
            <a:xfrm flipV="1">
              <a:off x="4285751" y="696783"/>
              <a:ext cx="934854" cy="3106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5">
              <a:extLst>
                <a:ext uri="{FF2B5EF4-FFF2-40B4-BE49-F238E27FC236}">
                  <a16:creationId xmlns:a16="http://schemas.microsoft.com/office/drawing/2014/main" id="{472166DA-AD18-4004-B03E-EAF65B1406CC}"/>
                </a:ext>
              </a:extLst>
            </p:cNvPr>
            <p:cNvCxnSpPr>
              <a:cxnSpLocks/>
              <a:stCxn id="112" idx="3"/>
              <a:endCxn id="100" idx="1"/>
            </p:cNvCxnSpPr>
            <p:nvPr/>
          </p:nvCxnSpPr>
          <p:spPr>
            <a:xfrm>
              <a:off x="3381735" y="236696"/>
              <a:ext cx="477239" cy="463193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6">
              <a:extLst>
                <a:ext uri="{FF2B5EF4-FFF2-40B4-BE49-F238E27FC236}">
                  <a16:creationId xmlns:a16="http://schemas.microsoft.com/office/drawing/2014/main" id="{94021463-426D-4E83-8AE7-21E582AA2449}"/>
                </a:ext>
              </a:extLst>
            </p:cNvPr>
            <p:cNvCxnSpPr>
              <a:cxnSpLocks/>
              <a:stCxn id="108" idx="3"/>
              <a:endCxn id="100" idx="1"/>
            </p:cNvCxnSpPr>
            <p:nvPr/>
          </p:nvCxnSpPr>
          <p:spPr>
            <a:xfrm flipV="1">
              <a:off x="3381966" y="699889"/>
              <a:ext cx="477008" cy="64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7">
              <a:extLst>
                <a:ext uri="{FF2B5EF4-FFF2-40B4-BE49-F238E27FC236}">
                  <a16:creationId xmlns:a16="http://schemas.microsoft.com/office/drawing/2014/main" id="{55DCA934-CBD5-4BCE-9A1D-731A5EB143EF}"/>
                </a:ext>
              </a:extLst>
            </p:cNvPr>
            <p:cNvCxnSpPr>
              <a:cxnSpLocks/>
              <a:stCxn id="116" idx="3"/>
              <a:endCxn id="100" idx="1"/>
            </p:cNvCxnSpPr>
            <p:nvPr/>
          </p:nvCxnSpPr>
          <p:spPr>
            <a:xfrm flipV="1">
              <a:off x="3374800" y="699889"/>
              <a:ext cx="484174" cy="483067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COLETAR">
            <a:extLst>
              <a:ext uri="{FF2B5EF4-FFF2-40B4-BE49-F238E27FC236}">
                <a16:creationId xmlns:a16="http://schemas.microsoft.com/office/drawing/2014/main" id="{C7F54594-DE23-4081-9F8F-59ED41AA4076}"/>
              </a:ext>
            </a:extLst>
          </p:cNvPr>
          <p:cNvSpPr>
            <a:spLocks/>
          </p:cNvSpPr>
          <p:nvPr/>
        </p:nvSpPr>
        <p:spPr>
          <a:xfrm>
            <a:off x="-39771" y="5114158"/>
            <a:ext cx="1520456" cy="520374"/>
          </a:xfrm>
          <a:prstGeom prst="roundRect">
            <a:avLst/>
          </a:prstGeom>
          <a:solidFill>
            <a:srgbClr val="7030A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Quicksand" panose="00000500000000000000" pitchFamily="2" charset="0"/>
              </a:rPr>
              <a:t>COLETAR</a:t>
            </a:r>
          </a:p>
          <a:p>
            <a:pPr algn="ctr"/>
            <a:endParaRPr lang="pt-BR" dirty="0">
              <a:latin typeface="Quicksand" panose="00000500000000000000" pitchFamily="2" charset="0"/>
            </a:endParaRPr>
          </a:p>
        </p:txBody>
      </p:sp>
      <p:grpSp>
        <p:nvGrpSpPr>
          <p:cNvPr id="67" name="lines2">
            <a:extLst>
              <a:ext uri="{FF2B5EF4-FFF2-40B4-BE49-F238E27FC236}">
                <a16:creationId xmlns:a16="http://schemas.microsoft.com/office/drawing/2014/main" id="{3774CD9E-12F1-4DDB-A14F-4657518AB20F}"/>
              </a:ext>
            </a:extLst>
          </p:cNvPr>
          <p:cNvGrpSpPr/>
          <p:nvPr/>
        </p:nvGrpSpPr>
        <p:grpSpPr>
          <a:xfrm>
            <a:off x="775693" y="2161138"/>
            <a:ext cx="3484973" cy="2399080"/>
            <a:chOff x="775693" y="2161138"/>
            <a:chExt cx="3484973" cy="2399080"/>
          </a:xfrm>
        </p:grpSpPr>
        <p:cxnSp>
          <p:nvCxnSpPr>
            <p:cNvPr id="68" name="8">
              <a:extLst>
                <a:ext uri="{FF2B5EF4-FFF2-40B4-BE49-F238E27FC236}">
                  <a16:creationId xmlns:a16="http://schemas.microsoft.com/office/drawing/2014/main" id="{2C106384-2EAA-4777-BE7C-59726A2E3D57}"/>
                </a:ext>
              </a:extLst>
            </p:cNvPr>
            <p:cNvCxnSpPr>
              <a:cxnSpLocks/>
            </p:cNvCxnSpPr>
            <p:nvPr/>
          </p:nvCxnSpPr>
          <p:spPr>
            <a:xfrm>
              <a:off x="2766965" y="2463250"/>
              <a:ext cx="1493701" cy="625099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9">
              <a:extLst>
                <a:ext uri="{FF2B5EF4-FFF2-40B4-BE49-F238E27FC236}">
                  <a16:creationId xmlns:a16="http://schemas.microsoft.com/office/drawing/2014/main" id="{4A49B9C7-4A8B-4F95-A253-37D84B4D7294}"/>
                </a:ext>
              </a:extLst>
            </p:cNvPr>
            <p:cNvCxnSpPr>
              <a:cxnSpLocks/>
            </p:cNvCxnSpPr>
            <p:nvPr/>
          </p:nvCxnSpPr>
          <p:spPr>
            <a:xfrm>
              <a:off x="989083" y="2161138"/>
              <a:ext cx="1352851" cy="302112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10">
              <a:extLst>
                <a:ext uri="{FF2B5EF4-FFF2-40B4-BE49-F238E27FC236}">
                  <a16:creationId xmlns:a16="http://schemas.microsoft.com/office/drawing/2014/main" id="{7CD48B45-11E0-430E-AA10-A485FF4B9EBB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31861" y="2718360"/>
              <a:ext cx="687667" cy="1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11">
              <a:extLst>
                <a:ext uri="{FF2B5EF4-FFF2-40B4-BE49-F238E27FC236}">
                  <a16:creationId xmlns:a16="http://schemas.microsoft.com/office/drawing/2014/main" id="{437D28BE-5C87-4B27-94A4-B15E1B57204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45248" y="3619416"/>
              <a:ext cx="260891" cy="1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12">
              <a:extLst>
                <a:ext uri="{FF2B5EF4-FFF2-40B4-BE49-F238E27FC236}">
                  <a16:creationId xmlns:a16="http://schemas.microsoft.com/office/drawing/2014/main" id="{CA12BCFF-8D7F-47D6-A9A6-52FAC33EBB2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74840" y="4138714"/>
              <a:ext cx="202274" cy="568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13">
              <a:extLst>
                <a:ext uri="{FF2B5EF4-FFF2-40B4-BE49-F238E27FC236}">
                  <a16:creationId xmlns:a16="http://schemas.microsoft.com/office/drawing/2014/main" id="{63E91630-D45F-4063-9345-C3C4F8BB34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6343" y="4401200"/>
              <a:ext cx="599412" cy="159018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14">
              <a:extLst>
                <a:ext uri="{FF2B5EF4-FFF2-40B4-BE49-F238E27FC236}">
                  <a16:creationId xmlns:a16="http://schemas.microsoft.com/office/drawing/2014/main" id="{2EFC0FB8-DA74-4DBA-85D1-C918DA759AA2}"/>
                </a:ext>
              </a:extLst>
            </p:cNvPr>
            <p:cNvCxnSpPr>
              <a:cxnSpLocks/>
            </p:cNvCxnSpPr>
            <p:nvPr/>
          </p:nvCxnSpPr>
          <p:spPr>
            <a:xfrm>
              <a:off x="2011851" y="4401200"/>
              <a:ext cx="409357" cy="1386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15">
              <a:extLst>
                <a:ext uri="{FF2B5EF4-FFF2-40B4-BE49-F238E27FC236}">
                  <a16:creationId xmlns:a16="http://schemas.microsoft.com/office/drawing/2014/main" id="{3E664EDC-39B5-408A-AFFF-72712E940F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7304" y="4401118"/>
              <a:ext cx="360409" cy="1468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info-text1">
            <a:extLst>
              <a:ext uri="{FF2B5EF4-FFF2-40B4-BE49-F238E27FC236}">
                <a16:creationId xmlns:a16="http://schemas.microsoft.com/office/drawing/2014/main" id="{988115AC-62A3-4F77-84A0-EFD50739CD42}"/>
              </a:ext>
            </a:extLst>
          </p:cNvPr>
          <p:cNvSpPr txBox="1">
            <a:spLocks/>
          </p:cNvSpPr>
          <p:nvPr/>
        </p:nvSpPr>
        <p:spPr>
          <a:xfrm>
            <a:off x="7323986" y="4239639"/>
            <a:ext cx="1574599" cy="52988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INTEL CORE I5–2400 @2.1GHz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8GB RAM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SSD/HD 120GB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WINDOWS 10</a:t>
            </a:r>
          </a:p>
        </p:txBody>
      </p:sp>
      <p:sp>
        <p:nvSpPr>
          <p:cNvPr id="48" name="info-text10">
            <a:extLst>
              <a:ext uri="{FF2B5EF4-FFF2-40B4-BE49-F238E27FC236}">
                <a16:creationId xmlns:a16="http://schemas.microsoft.com/office/drawing/2014/main" id="{CDD1E887-C6B4-47FB-AF91-E5E640EB35DF}"/>
              </a:ext>
            </a:extLst>
          </p:cNvPr>
          <p:cNvSpPr txBox="1">
            <a:spLocks/>
          </p:cNvSpPr>
          <p:nvPr/>
        </p:nvSpPr>
        <p:spPr>
          <a:xfrm>
            <a:off x="8337951" y="1594597"/>
            <a:ext cx="975113" cy="4205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TP-Link Wireless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Archer C50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4 Portas</a:t>
            </a:r>
          </a:p>
        </p:txBody>
      </p:sp>
      <p:sp>
        <p:nvSpPr>
          <p:cNvPr id="49" name="info-text13">
            <a:extLst>
              <a:ext uri="{FF2B5EF4-FFF2-40B4-BE49-F238E27FC236}">
                <a16:creationId xmlns:a16="http://schemas.microsoft.com/office/drawing/2014/main" id="{8396702A-DECB-40D7-900D-38C11C9BA1FE}"/>
              </a:ext>
            </a:extLst>
          </p:cNvPr>
          <p:cNvSpPr txBox="1">
            <a:spLocks/>
          </p:cNvSpPr>
          <p:nvPr/>
        </p:nvSpPr>
        <p:spPr>
          <a:xfrm>
            <a:off x="8047048" y="2856970"/>
            <a:ext cx="772570" cy="31111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300Mbps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2,4GHz</a:t>
            </a:r>
          </a:p>
        </p:txBody>
      </p:sp>
      <p:pic>
        <p:nvPicPr>
          <p:cNvPr id="50" name="pc_cliente" descr="Ícone&#10;&#10;Descrição gerada automaticamente">
            <a:extLst>
              <a:ext uri="{FF2B5EF4-FFF2-40B4-BE49-F238E27FC236}">
                <a16:creationId xmlns:a16="http://schemas.microsoft.com/office/drawing/2014/main" id="{FC4AC25D-029D-4BB9-BCDF-A7D667D21AE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536" y="4430718"/>
            <a:ext cx="640164" cy="640165"/>
          </a:xfrm>
          <a:prstGeom prst="rect">
            <a:avLst/>
          </a:prstGeom>
        </p:spPr>
      </p:pic>
      <p:pic>
        <p:nvPicPr>
          <p:cNvPr id="51" name="wifi_cliente" descr="Ícone&#10;&#10;Descrição gerada automaticamente">
            <a:extLst>
              <a:ext uri="{FF2B5EF4-FFF2-40B4-BE49-F238E27FC236}">
                <a16:creationId xmlns:a16="http://schemas.microsoft.com/office/drawing/2014/main" id="{A558AFCC-41A5-4296-B579-5DBB048CB36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118" y="2954731"/>
            <a:ext cx="426777" cy="426777"/>
          </a:xfrm>
          <a:prstGeom prst="rect">
            <a:avLst/>
          </a:prstGeom>
        </p:spPr>
      </p:pic>
      <p:pic>
        <p:nvPicPr>
          <p:cNvPr id="53" name="roteador_cliente" descr="Ícone&#10;&#10;Descrição gerada automaticamente">
            <a:extLst>
              <a:ext uri="{FF2B5EF4-FFF2-40B4-BE49-F238E27FC236}">
                <a16:creationId xmlns:a16="http://schemas.microsoft.com/office/drawing/2014/main" id="{C2F10D7D-607D-4A2A-A2F6-7B69D933B86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117" y="1947182"/>
            <a:ext cx="426777" cy="426777"/>
          </a:xfrm>
          <a:prstGeom prst="rect">
            <a:avLst/>
          </a:prstGeom>
        </p:spPr>
      </p:pic>
      <p:pic>
        <p:nvPicPr>
          <p:cNvPr id="55" name="firewall_cliente" descr="Logotipo&#10;&#10;Descrição gerada automaticamente com confiança média">
            <a:extLst>
              <a:ext uri="{FF2B5EF4-FFF2-40B4-BE49-F238E27FC236}">
                <a16:creationId xmlns:a16="http://schemas.microsoft.com/office/drawing/2014/main" id="{9F03D620-23BE-4C36-A031-AA804320368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857" y="2250733"/>
            <a:ext cx="425031" cy="425031"/>
          </a:xfrm>
          <a:prstGeom prst="rect">
            <a:avLst/>
          </a:prstGeom>
        </p:spPr>
      </p:pic>
      <p:cxnSp>
        <p:nvCxnSpPr>
          <p:cNvPr id="56" name="16">
            <a:extLst>
              <a:ext uri="{FF2B5EF4-FFF2-40B4-BE49-F238E27FC236}">
                <a16:creationId xmlns:a16="http://schemas.microsoft.com/office/drawing/2014/main" id="{BA0E2223-7625-49D8-8B4C-54AE77041B00}"/>
              </a:ext>
            </a:extLst>
          </p:cNvPr>
          <p:cNvCxnSpPr>
            <a:cxnSpLocks/>
            <a:stCxn id="55" idx="1"/>
            <a:endCxn id="92" idx="3"/>
          </p:cNvCxnSpPr>
          <p:nvPr/>
        </p:nvCxnSpPr>
        <p:spPr>
          <a:xfrm rot="10800000" flipV="1">
            <a:off x="5327607" y="2463249"/>
            <a:ext cx="1499250" cy="625100"/>
          </a:xfrm>
          <a:prstGeom prst="bentConnector3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17">
            <a:extLst>
              <a:ext uri="{FF2B5EF4-FFF2-40B4-BE49-F238E27FC236}">
                <a16:creationId xmlns:a16="http://schemas.microsoft.com/office/drawing/2014/main" id="{3F624403-8116-4F39-9630-E7B7CE4944B9}"/>
              </a:ext>
            </a:extLst>
          </p:cNvPr>
          <p:cNvCxnSpPr>
            <a:cxnSpLocks/>
            <a:stCxn id="53" idx="1"/>
            <a:endCxn id="55" idx="3"/>
          </p:cNvCxnSpPr>
          <p:nvPr/>
        </p:nvCxnSpPr>
        <p:spPr>
          <a:xfrm rot="10800000" flipV="1">
            <a:off x="7251889" y="2160571"/>
            <a:ext cx="1360229" cy="302678"/>
          </a:xfrm>
          <a:prstGeom prst="bentConnector3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18">
            <a:extLst>
              <a:ext uri="{FF2B5EF4-FFF2-40B4-BE49-F238E27FC236}">
                <a16:creationId xmlns:a16="http://schemas.microsoft.com/office/drawing/2014/main" id="{61CE4E8A-A679-49F5-AD2B-084FCBCB7791}"/>
              </a:ext>
            </a:extLst>
          </p:cNvPr>
          <p:cNvCxnSpPr>
            <a:cxnSpLocks/>
            <a:stCxn id="51" idx="0"/>
            <a:endCxn id="53" idx="2"/>
          </p:cNvCxnSpPr>
          <p:nvPr/>
        </p:nvCxnSpPr>
        <p:spPr>
          <a:xfrm rot="16200000" flipV="1">
            <a:off x="8535121" y="2664344"/>
            <a:ext cx="580772" cy="1"/>
          </a:xfrm>
          <a:prstGeom prst="bentConnector3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19">
            <a:extLst>
              <a:ext uri="{FF2B5EF4-FFF2-40B4-BE49-F238E27FC236}">
                <a16:creationId xmlns:a16="http://schemas.microsoft.com/office/drawing/2014/main" id="{CB230635-B3E3-462D-98D1-47CC2D3C1995}"/>
              </a:ext>
            </a:extLst>
          </p:cNvPr>
          <p:cNvCxnSpPr>
            <a:cxnSpLocks/>
            <a:stCxn id="50" idx="0"/>
            <a:endCxn id="51" idx="2"/>
          </p:cNvCxnSpPr>
          <p:nvPr/>
        </p:nvCxnSpPr>
        <p:spPr>
          <a:xfrm rot="5400000" flipH="1" flipV="1">
            <a:off x="8297957" y="3903169"/>
            <a:ext cx="1049210" cy="5889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EXIBIR">
            <a:extLst>
              <a:ext uri="{FF2B5EF4-FFF2-40B4-BE49-F238E27FC236}">
                <a16:creationId xmlns:a16="http://schemas.microsoft.com/office/drawing/2014/main" id="{5026EC17-F0DA-41F9-989E-6CA00EB9071F}"/>
              </a:ext>
            </a:extLst>
          </p:cNvPr>
          <p:cNvSpPr>
            <a:spLocks/>
          </p:cNvSpPr>
          <p:nvPr/>
        </p:nvSpPr>
        <p:spPr>
          <a:xfrm>
            <a:off x="8080744" y="5114158"/>
            <a:ext cx="1520456" cy="520374"/>
          </a:xfrm>
          <a:prstGeom prst="roundRect">
            <a:avLst/>
          </a:prstGeom>
          <a:solidFill>
            <a:srgbClr val="7030A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Quicksand" panose="00000500000000000000" pitchFamily="2" charset="0"/>
              </a:rPr>
              <a:t>EXIBIR</a:t>
            </a:r>
          </a:p>
          <a:p>
            <a:pPr algn="ctr"/>
            <a:endParaRPr lang="pt-BR" dirty="0">
              <a:latin typeface="Quicksand" panose="00000500000000000000" pitchFamily="2" charset="0"/>
            </a:endParaRPr>
          </a:p>
        </p:txBody>
      </p:sp>
      <p:sp>
        <p:nvSpPr>
          <p:cNvPr id="61" name="sublime">
            <a:extLst>
              <a:ext uri="{FF2B5EF4-FFF2-40B4-BE49-F238E27FC236}">
                <a16:creationId xmlns:a16="http://schemas.microsoft.com/office/drawing/2014/main" id="{BFFE07D6-13A7-4E77-A95C-ACA7593601EF}"/>
              </a:ext>
            </a:extLst>
          </p:cNvPr>
          <p:cNvSpPr/>
          <p:nvPr/>
        </p:nvSpPr>
        <p:spPr>
          <a:xfrm>
            <a:off x="2351226" y="6705574"/>
            <a:ext cx="4869946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text2">
            <a:extLst>
              <a:ext uri="{FF2B5EF4-FFF2-40B4-BE49-F238E27FC236}">
                <a16:creationId xmlns:a16="http://schemas.microsoft.com/office/drawing/2014/main" id="{2DE7EB0F-A233-4085-AEC0-DAE298B3BA6E}"/>
              </a:ext>
            </a:extLst>
          </p:cNvPr>
          <p:cNvSpPr txBox="1"/>
          <p:nvPr/>
        </p:nvSpPr>
        <p:spPr>
          <a:xfrm>
            <a:off x="2322878" y="5583464"/>
            <a:ext cx="4898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63" name="text1">
            <a:extLst>
              <a:ext uri="{FF2B5EF4-FFF2-40B4-BE49-F238E27FC236}">
                <a16:creationId xmlns:a16="http://schemas.microsoft.com/office/drawing/2014/main" id="{19B07A6D-7028-477A-8192-BAAC6747755E}"/>
              </a:ext>
            </a:extLst>
          </p:cNvPr>
          <p:cNvSpPr txBox="1"/>
          <p:nvPr/>
        </p:nvSpPr>
        <p:spPr>
          <a:xfrm>
            <a:off x="2351452" y="6161500"/>
            <a:ext cx="489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</a:p>
        </p:txBody>
      </p:sp>
    </p:spTree>
    <p:extLst>
      <p:ext uri="{BB962C8B-B14F-4D97-AF65-F5344CB8AC3E}">
        <p14:creationId xmlns:p14="http://schemas.microsoft.com/office/powerpoint/2010/main" val="3788897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404013">
            <a:off x="164628" y="185054"/>
            <a:ext cx="805191" cy="778339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 rot="5996797">
            <a:off x="44549" y="274911"/>
            <a:ext cx="1038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3200" b="1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623" y="1188360"/>
            <a:ext cx="3023954" cy="3023954"/>
          </a:xfrm>
          <a:prstGeom prst="rect">
            <a:avLst/>
          </a:prstGeom>
        </p:spPr>
      </p:pic>
      <p:sp>
        <p:nvSpPr>
          <p:cNvPr id="9" name="sublime">
            <a:extLst>
              <a:ext uri="{FF2B5EF4-FFF2-40B4-BE49-F238E27FC236}">
                <a16:creationId xmlns:a16="http://schemas.microsoft.com/office/drawing/2014/main" id="{8FC40810-CEB2-4187-8645-ED6F125AFEDF}"/>
              </a:ext>
            </a:extLst>
          </p:cNvPr>
          <p:cNvSpPr/>
          <p:nvPr/>
        </p:nvSpPr>
        <p:spPr>
          <a:xfrm>
            <a:off x="2351226" y="4355219"/>
            <a:ext cx="4869946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2">
            <a:extLst>
              <a:ext uri="{FF2B5EF4-FFF2-40B4-BE49-F238E27FC236}">
                <a16:creationId xmlns:a16="http://schemas.microsoft.com/office/drawing/2014/main" id="{FBCB6504-61E5-472A-81B8-EFEAF64629AD}"/>
              </a:ext>
            </a:extLst>
          </p:cNvPr>
          <p:cNvSpPr txBox="1"/>
          <p:nvPr/>
        </p:nvSpPr>
        <p:spPr>
          <a:xfrm>
            <a:off x="2322878" y="4230482"/>
            <a:ext cx="4898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11" name="text1">
            <a:extLst>
              <a:ext uri="{FF2B5EF4-FFF2-40B4-BE49-F238E27FC236}">
                <a16:creationId xmlns:a16="http://schemas.microsoft.com/office/drawing/2014/main" id="{C0952FD9-69C6-4A9E-85D9-2C71312E40E6}"/>
              </a:ext>
            </a:extLst>
          </p:cNvPr>
          <p:cNvSpPr txBox="1"/>
          <p:nvPr/>
        </p:nvSpPr>
        <p:spPr>
          <a:xfrm>
            <a:off x="2351452" y="4205387"/>
            <a:ext cx="489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</a:p>
        </p:txBody>
      </p:sp>
      <p:pic>
        <p:nvPicPr>
          <p:cNvPr id="12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B1AC983F-E3E4-4B23-A62C-FF4532D505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561" y="5205693"/>
            <a:ext cx="2411540" cy="92529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3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E8A33711-967F-484F-B25C-77275C0077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425" y="7358088"/>
            <a:ext cx="2423106" cy="91950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4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679A8509-72E0-489A-9818-43B38E1F61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474" y="6350439"/>
            <a:ext cx="2411540" cy="90215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872766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700000">
            <a:off x="171555" y="178127"/>
            <a:ext cx="805191" cy="778339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 rot="5996797">
            <a:off x="44549" y="305688"/>
            <a:ext cx="10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2800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14" y="225091"/>
            <a:ext cx="341979" cy="341979"/>
          </a:xfrm>
          <a:prstGeom prst="rect">
            <a:avLst/>
          </a:prstGeom>
        </p:spPr>
      </p:pic>
      <p:pic>
        <p:nvPicPr>
          <p:cNvPr id="18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252E7E2C-3698-46AD-A285-7F0BBC244B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35" y="1183558"/>
            <a:ext cx="3972479" cy="152421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0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3EDF09B5-30FF-417B-87CF-869B92C1E6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335953"/>
            <a:ext cx="3991532" cy="1514686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6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49A2272D-9B99-4AA3-9B3C-EF6E62E173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648" y="2328304"/>
            <a:ext cx="3972479" cy="1486107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1" name="tarefas1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80B0EB77-83D5-40EA-8434-42C75050B9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751" y="6374119"/>
            <a:ext cx="4779698" cy="3610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tarefas1.5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DF3125EC-2E78-4542-BD93-10C26C4BCE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615" y="6696427"/>
            <a:ext cx="1500685" cy="690195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11" name="sublime">
            <a:extLst>
              <a:ext uri="{FF2B5EF4-FFF2-40B4-BE49-F238E27FC236}">
                <a16:creationId xmlns:a16="http://schemas.microsoft.com/office/drawing/2014/main" id="{26821CC3-F318-4BD5-80BF-82AA82A98004}"/>
              </a:ext>
            </a:extLst>
          </p:cNvPr>
          <p:cNvSpPr/>
          <p:nvPr/>
        </p:nvSpPr>
        <p:spPr>
          <a:xfrm>
            <a:off x="2814909" y="100216"/>
            <a:ext cx="3999955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ext2">
            <a:extLst>
              <a:ext uri="{FF2B5EF4-FFF2-40B4-BE49-F238E27FC236}">
                <a16:creationId xmlns:a16="http://schemas.microsoft.com/office/drawing/2014/main" id="{328486FF-0C92-40B0-8CD1-184A2F471C46}"/>
              </a:ext>
            </a:extLst>
          </p:cNvPr>
          <p:cNvSpPr txBox="1"/>
          <p:nvPr/>
        </p:nvSpPr>
        <p:spPr>
          <a:xfrm>
            <a:off x="2521732" y="25095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13" name="text1">
            <a:extLst>
              <a:ext uri="{FF2B5EF4-FFF2-40B4-BE49-F238E27FC236}">
                <a16:creationId xmlns:a16="http://schemas.microsoft.com/office/drawing/2014/main" id="{B8F58DF7-4B92-477E-A9F3-539D708003A4}"/>
              </a:ext>
            </a:extLst>
          </p:cNvPr>
          <p:cNvSpPr txBox="1"/>
          <p:nvPr/>
        </p:nvSpPr>
        <p:spPr>
          <a:xfrm>
            <a:off x="2925603" y="0"/>
            <a:ext cx="3999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  <a:endParaRPr lang="pt-BR" sz="4000" b="1" dirty="0">
              <a:solidFill>
                <a:schemeClr val="bg1"/>
              </a:solidFill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803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14" y="225091"/>
            <a:ext cx="341979" cy="341979"/>
          </a:xfrm>
          <a:prstGeom prst="rect">
            <a:avLst/>
          </a:prstGeom>
        </p:spPr>
      </p:pic>
      <p:pic>
        <p:nvPicPr>
          <p:cNvPr id="18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252E7E2C-3698-46AD-A285-7F0BBC244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12742"/>
            <a:ext cx="3972479" cy="152421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0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3EDF09B5-30FF-417B-87CF-869B92C1E64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210" y="4174849"/>
            <a:ext cx="2242702" cy="85104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6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49A2272D-9B99-4AA3-9B3C-EF6E62E173E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149" y="3200400"/>
            <a:ext cx="2231996" cy="83499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sp>
        <p:nvSpPr>
          <p:cNvPr id="11" name="opacity">
            <a:extLst>
              <a:ext uri="{FF2B5EF4-FFF2-40B4-BE49-F238E27FC236}">
                <a16:creationId xmlns:a16="http://schemas.microsoft.com/office/drawing/2014/main" id="{FFE22B6C-0B5F-43B6-A28C-E0C255DF7EF6}"/>
              </a:ext>
            </a:extLst>
          </p:cNvPr>
          <p:cNvSpPr/>
          <p:nvPr/>
        </p:nvSpPr>
        <p:spPr>
          <a:xfrm>
            <a:off x="-14287" y="-10631"/>
            <a:ext cx="9629775" cy="5418739"/>
          </a:xfrm>
          <a:prstGeom prst="rect">
            <a:avLst/>
          </a:prstGeom>
          <a:solidFill>
            <a:srgbClr val="421C5E">
              <a:alpha val="8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tarefas1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B8F2E870-2199-41ED-9AA1-7E14FAFCA9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182" y="501997"/>
            <a:ext cx="5840835" cy="4411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13" name="tarefas1.5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7D24BEBE-97E6-4DA6-AE8A-D25978AB57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515" y="902808"/>
            <a:ext cx="1817391" cy="835855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pic>
        <p:nvPicPr>
          <p:cNvPr id="14" name="!!img">
            <a:extLst>
              <a:ext uri="{FF2B5EF4-FFF2-40B4-BE49-F238E27FC236}">
                <a16:creationId xmlns:a16="http://schemas.microsoft.com/office/drawing/2014/main" id="{BB2DB1B9-AD7D-4C0A-9B91-9610685722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88368">
            <a:off x="167096" y="170238"/>
            <a:ext cx="718252" cy="694299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189329FF-B2B6-4805-83BD-2EAF127AB9ED}"/>
              </a:ext>
            </a:extLst>
          </p:cNvPr>
          <p:cNvSpPr txBox="1"/>
          <p:nvPr/>
        </p:nvSpPr>
        <p:spPr>
          <a:xfrm rot="5996797">
            <a:off x="6938" y="286553"/>
            <a:ext cx="1038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arme" panose="02000000000000000000" pitchFamily="2" charset="0"/>
              </a:rPr>
              <a:t>O</a:t>
            </a:r>
          </a:p>
        </p:txBody>
      </p:sp>
      <p:sp>
        <p:nvSpPr>
          <p:cNvPr id="21" name="sublime">
            <a:extLst>
              <a:ext uri="{FF2B5EF4-FFF2-40B4-BE49-F238E27FC236}">
                <a16:creationId xmlns:a16="http://schemas.microsoft.com/office/drawing/2014/main" id="{2DF1A7F8-2748-411A-ABB0-8D2DBE20EE93}"/>
              </a:ext>
            </a:extLst>
          </p:cNvPr>
          <p:cNvSpPr/>
          <p:nvPr/>
        </p:nvSpPr>
        <p:spPr>
          <a:xfrm>
            <a:off x="2814909" y="39540"/>
            <a:ext cx="3999955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ext2">
            <a:extLst>
              <a:ext uri="{FF2B5EF4-FFF2-40B4-BE49-F238E27FC236}">
                <a16:creationId xmlns:a16="http://schemas.microsoft.com/office/drawing/2014/main" id="{0DB9FC90-1F38-4892-80B0-E3CD63C4ED04}"/>
              </a:ext>
            </a:extLst>
          </p:cNvPr>
          <p:cNvSpPr txBox="1"/>
          <p:nvPr/>
        </p:nvSpPr>
        <p:spPr>
          <a:xfrm>
            <a:off x="2521732" y="-35581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23" name="text1">
            <a:extLst>
              <a:ext uri="{FF2B5EF4-FFF2-40B4-BE49-F238E27FC236}">
                <a16:creationId xmlns:a16="http://schemas.microsoft.com/office/drawing/2014/main" id="{9100BD0E-2D11-4D6E-A30F-556CEB5E4C10}"/>
              </a:ext>
            </a:extLst>
          </p:cNvPr>
          <p:cNvSpPr txBox="1"/>
          <p:nvPr/>
        </p:nvSpPr>
        <p:spPr>
          <a:xfrm>
            <a:off x="2925603" y="-18148"/>
            <a:ext cx="3999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  <a:endParaRPr lang="pt-BR" sz="4000" b="1" dirty="0">
              <a:solidFill>
                <a:schemeClr val="bg1"/>
              </a:solidFill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462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14" y="225091"/>
            <a:ext cx="341979" cy="341979"/>
          </a:xfrm>
          <a:prstGeom prst="rect">
            <a:avLst/>
          </a:prstGeom>
        </p:spPr>
      </p:pic>
      <p:pic>
        <p:nvPicPr>
          <p:cNvPr id="18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252E7E2C-3698-46AD-A285-7F0BBC244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12742"/>
            <a:ext cx="3972479" cy="152421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0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3EDF09B5-30FF-417B-87CF-869B92C1E64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209" y="4238477"/>
            <a:ext cx="2242702" cy="85104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6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49A2272D-9B99-4AA3-9B3C-EF6E62E173E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149" y="2845294"/>
            <a:ext cx="2231996" cy="83499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sp>
        <p:nvSpPr>
          <p:cNvPr id="10" name="opacity">
            <a:extLst>
              <a:ext uri="{FF2B5EF4-FFF2-40B4-BE49-F238E27FC236}">
                <a16:creationId xmlns:a16="http://schemas.microsoft.com/office/drawing/2014/main" id="{8F3BB4B6-8395-4866-9054-60178A9538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287" y="-10631"/>
            <a:ext cx="9629775" cy="5418739"/>
          </a:xfrm>
          <a:prstGeom prst="rect">
            <a:avLst/>
          </a:prstGeom>
          <a:solidFill>
            <a:srgbClr val="421C5E">
              <a:alpha val="8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tarefas1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B8F2E870-2199-41ED-9AA1-7E14FAFCA92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71" t="8700" r="33692" b="71716"/>
          <a:stretch/>
        </p:blipFill>
        <p:spPr>
          <a:xfrm>
            <a:off x="2921781" y="1675236"/>
            <a:ext cx="4288368" cy="2005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11" name="tarefas2_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3DA8266B-A785-4F73-B721-9691EB136D1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5868"/>
          <a:stretch/>
        </p:blipFill>
        <p:spPr>
          <a:xfrm>
            <a:off x="-3678595" y="1383544"/>
            <a:ext cx="3590008" cy="2923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tarefas2_2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C8E8557-FFE9-45E3-8B41-7186E8C28A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29"/>
          <a:stretch/>
        </p:blipFill>
        <p:spPr>
          <a:xfrm>
            <a:off x="9703513" y="1603927"/>
            <a:ext cx="3590008" cy="2482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tarefas1.5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A18A2FF5-64BF-4C5A-9051-B1028619BF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782" y="1697085"/>
            <a:ext cx="4288368" cy="2001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21" name="!!img">
            <a:extLst>
              <a:ext uri="{FF2B5EF4-FFF2-40B4-BE49-F238E27FC236}">
                <a16:creationId xmlns:a16="http://schemas.microsoft.com/office/drawing/2014/main" id="{0F01C25C-0C7D-4E39-9A39-0FF96D95CA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7946316">
            <a:off x="127535" y="130459"/>
            <a:ext cx="800548" cy="773851"/>
          </a:xfrm>
          <a:prstGeom prst="rect">
            <a:avLst/>
          </a:prstGeom>
        </p:spPr>
      </p:pic>
      <p:sp>
        <p:nvSpPr>
          <p:cNvPr id="22" name="title">
            <a:extLst>
              <a:ext uri="{FF2B5EF4-FFF2-40B4-BE49-F238E27FC236}">
                <a16:creationId xmlns:a16="http://schemas.microsoft.com/office/drawing/2014/main" id="{5C851FD0-B46B-49A1-B786-19DA645DEE32}"/>
              </a:ext>
            </a:extLst>
          </p:cNvPr>
          <p:cNvSpPr txBox="1"/>
          <p:nvPr/>
        </p:nvSpPr>
        <p:spPr>
          <a:xfrm rot="5996797">
            <a:off x="6937" y="317330"/>
            <a:ext cx="1038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Carme" panose="02000000000000000000" pitchFamily="2" charset="0"/>
              </a:rPr>
              <a:t>O</a:t>
            </a:r>
          </a:p>
        </p:txBody>
      </p:sp>
      <p:sp>
        <p:nvSpPr>
          <p:cNvPr id="14" name="sublime">
            <a:extLst>
              <a:ext uri="{FF2B5EF4-FFF2-40B4-BE49-F238E27FC236}">
                <a16:creationId xmlns:a16="http://schemas.microsoft.com/office/drawing/2014/main" id="{915CC567-831F-4459-9BCB-F2EE398161D3}"/>
              </a:ext>
            </a:extLst>
          </p:cNvPr>
          <p:cNvSpPr/>
          <p:nvPr/>
        </p:nvSpPr>
        <p:spPr>
          <a:xfrm>
            <a:off x="3418938" y="39540"/>
            <a:ext cx="3103882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ext2">
            <a:extLst>
              <a:ext uri="{FF2B5EF4-FFF2-40B4-BE49-F238E27FC236}">
                <a16:creationId xmlns:a16="http://schemas.microsoft.com/office/drawing/2014/main" id="{97B17660-1CA3-4615-A787-6888B35EB7E0}"/>
              </a:ext>
            </a:extLst>
          </p:cNvPr>
          <p:cNvSpPr txBox="1"/>
          <p:nvPr/>
        </p:nvSpPr>
        <p:spPr>
          <a:xfrm>
            <a:off x="2521732" y="-35581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17" name="text1">
            <a:extLst>
              <a:ext uri="{FF2B5EF4-FFF2-40B4-BE49-F238E27FC236}">
                <a16:creationId xmlns:a16="http://schemas.microsoft.com/office/drawing/2014/main" id="{58E1519D-1F1B-42AA-9361-2AA35E90FCBB}"/>
              </a:ext>
            </a:extLst>
          </p:cNvPr>
          <p:cNvSpPr txBox="1"/>
          <p:nvPr/>
        </p:nvSpPr>
        <p:spPr>
          <a:xfrm>
            <a:off x="2989395" y="-18148"/>
            <a:ext cx="3999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  <a:endParaRPr lang="pt-BR" sz="4000" b="1" dirty="0">
              <a:solidFill>
                <a:schemeClr val="bg1"/>
              </a:solidFill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83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14" y="225091"/>
            <a:ext cx="341979" cy="341979"/>
          </a:xfrm>
          <a:prstGeom prst="rect">
            <a:avLst/>
          </a:prstGeom>
        </p:spPr>
      </p:pic>
      <p:pic>
        <p:nvPicPr>
          <p:cNvPr id="18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252E7E2C-3698-46AD-A285-7F0BBC244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12742"/>
            <a:ext cx="3972479" cy="152421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0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3EDF09B5-30FF-417B-87CF-869B92C1E64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209" y="4238477"/>
            <a:ext cx="2242702" cy="85104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6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49A2272D-9B99-4AA3-9B3C-EF6E62E173E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149" y="2845294"/>
            <a:ext cx="2231996" cy="83499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sp>
        <p:nvSpPr>
          <p:cNvPr id="10" name="opacity">
            <a:extLst>
              <a:ext uri="{FF2B5EF4-FFF2-40B4-BE49-F238E27FC236}">
                <a16:creationId xmlns:a16="http://schemas.microsoft.com/office/drawing/2014/main" id="{8F3BB4B6-8395-4866-9054-60178A9538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287" y="-10630"/>
            <a:ext cx="9629775" cy="5418739"/>
          </a:xfrm>
          <a:prstGeom prst="rect">
            <a:avLst/>
          </a:prstGeom>
          <a:solidFill>
            <a:srgbClr val="421C5E">
              <a:alpha val="8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tarefas2_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5F8A7E5E-CF3B-43D2-8A5D-34F36A26220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5868"/>
          <a:stretch/>
        </p:blipFill>
        <p:spPr>
          <a:xfrm>
            <a:off x="1085999" y="1383544"/>
            <a:ext cx="3590008" cy="2923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13" name="tarefas2_2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B6587BB6-7975-4C31-AF92-F5F7F653E06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29"/>
          <a:stretch/>
        </p:blipFill>
        <p:spPr>
          <a:xfrm>
            <a:off x="4956648" y="1603927"/>
            <a:ext cx="3590008" cy="2482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15" name="backlog1.5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9FBFE26E-8978-458C-9F85-394EE16A74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350" y="-3518170"/>
            <a:ext cx="1083913" cy="627422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21" name="!!img">
            <a:extLst>
              <a:ext uri="{FF2B5EF4-FFF2-40B4-BE49-F238E27FC236}">
                <a16:creationId xmlns:a16="http://schemas.microsoft.com/office/drawing/2014/main" id="{B22FF5B6-28BB-4F35-8308-D0C9696F5B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613199">
            <a:off x="127535" y="130459"/>
            <a:ext cx="800548" cy="773851"/>
          </a:xfrm>
          <a:prstGeom prst="rect">
            <a:avLst/>
          </a:prstGeom>
        </p:spPr>
      </p:pic>
      <p:sp>
        <p:nvSpPr>
          <p:cNvPr id="22" name="title">
            <a:extLst>
              <a:ext uri="{FF2B5EF4-FFF2-40B4-BE49-F238E27FC236}">
                <a16:creationId xmlns:a16="http://schemas.microsoft.com/office/drawing/2014/main" id="{FEAD7A05-C0EB-4279-BC87-671FABB8CE41}"/>
              </a:ext>
            </a:extLst>
          </p:cNvPr>
          <p:cNvSpPr txBox="1"/>
          <p:nvPr/>
        </p:nvSpPr>
        <p:spPr>
          <a:xfrm rot="5996797">
            <a:off x="6937" y="255776"/>
            <a:ext cx="10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Carme" panose="02000000000000000000" pitchFamily="2" charset="0"/>
              </a:rPr>
              <a:t>O</a:t>
            </a:r>
          </a:p>
        </p:txBody>
      </p:sp>
      <p:sp>
        <p:nvSpPr>
          <p:cNvPr id="17" name="sublime">
            <a:extLst>
              <a:ext uri="{FF2B5EF4-FFF2-40B4-BE49-F238E27FC236}">
                <a16:creationId xmlns:a16="http://schemas.microsoft.com/office/drawing/2014/main" id="{D1A41A55-F16C-4863-99DD-39EF9A4F40A1}"/>
              </a:ext>
            </a:extLst>
          </p:cNvPr>
          <p:cNvSpPr/>
          <p:nvPr/>
        </p:nvSpPr>
        <p:spPr>
          <a:xfrm>
            <a:off x="3310599" y="39540"/>
            <a:ext cx="3357546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ext2">
            <a:extLst>
              <a:ext uri="{FF2B5EF4-FFF2-40B4-BE49-F238E27FC236}">
                <a16:creationId xmlns:a16="http://schemas.microsoft.com/office/drawing/2014/main" id="{5144E44A-6340-4D4A-93F5-5212CBF83672}"/>
              </a:ext>
            </a:extLst>
          </p:cNvPr>
          <p:cNvSpPr txBox="1"/>
          <p:nvPr/>
        </p:nvSpPr>
        <p:spPr>
          <a:xfrm>
            <a:off x="2521732" y="-35581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23" name="text1">
            <a:extLst>
              <a:ext uri="{FF2B5EF4-FFF2-40B4-BE49-F238E27FC236}">
                <a16:creationId xmlns:a16="http://schemas.microsoft.com/office/drawing/2014/main" id="{50B2A501-9846-4900-98D7-0BBD8246C88A}"/>
              </a:ext>
            </a:extLst>
          </p:cNvPr>
          <p:cNvSpPr txBox="1"/>
          <p:nvPr/>
        </p:nvSpPr>
        <p:spPr>
          <a:xfrm>
            <a:off x="2968131" y="-25236"/>
            <a:ext cx="3999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  <a:endParaRPr lang="pt-BR" sz="4000" b="1" dirty="0">
              <a:solidFill>
                <a:schemeClr val="bg1"/>
              </a:solidFill>
              <a:latin typeface="Quicksand" panose="00000500000000000000" pitchFamily="2" charset="0"/>
            </a:endParaRPr>
          </a:p>
        </p:txBody>
      </p:sp>
      <p:pic>
        <p:nvPicPr>
          <p:cNvPr id="14" name="backlog1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2512494A-7D28-499D-A3B4-A9B061E9C7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793" y="-3716726"/>
            <a:ext cx="4533069" cy="3534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4343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2">
            <a:extLst>
              <a:ext uri="{FF2B5EF4-FFF2-40B4-BE49-F238E27FC236}">
                <a16:creationId xmlns:a16="http://schemas.microsoft.com/office/drawing/2014/main" id="{FB23F753-0F56-4395-AB9E-714DE8189F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26" y="-10631"/>
            <a:ext cx="9601200" cy="5400675"/>
          </a:xfrm>
          <a:prstGeom prst="rect">
            <a:avLst/>
          </a:prstGeom>
          <a:solidFill>
            <a:srgbClr val="CFA3FF"/>
          </a:solidFill>
          <a:ln>
            <a:solidFill>
              <a:srgbClr val="421C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700000">
            <a:off x="1975549" y="1972241"/>
            <a:ext cx="1478765" cy="1413663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>
            <a:off x="2194733" y="2146338"/>
            <a:ext cx="59015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dirty="0">
                <a:solidFill>
                  <a:srgbClr val="8403E8"/>
                </a:solidFill>
                <a:latin typeface="Quicksand" panose="00000500000000000000" pitchFamily="2" charset="0"/>
              </a:rPr>
              <a:t>O</a:t>
            </a:r>
            <a:r>
              <a:rPr lang="pt-BR" sz="6600" dirty="0">
                <a:solidFill>
                  <a:srgbClr val="421C5E"/>
                </a:solidFill>
                <a:latin typeface="Quicksand" panose="00000500000000000000" pitchFamily="2" charset="0"/>
              </a:rPr>
              <a:t>  MNI TÊXTIL</a:t>
            </a:r>
          </a:p>
        </p:txBody>
      </p:sp>
    </p:spTree>
    <p:extLst>
      <p:ext uri="{BB962C8B-B14F-4D97-AF65-F5344CB8AC3E}">
        <p14:creationId xmlns:p14="http://schemas.microsoft.com/office/powerpoint/2010/main" val="4009437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14" y="225091"/>
            <a:ext cx="341979" cy="341979"/>
          </a:xfrm>
          <a:prstGeom prst="rect">
            <a:avLst/>
          </a:prstGeom>
        </p:spPr>
      </p:pic>
      <p:pic>
        <p:nvPicPr>
          <p:cNvPr id="18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252E7E2C-3698-46AD-A285-7F0BBC244B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8008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3134831"/>
            <a:ext cx="2242702" cy="86050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0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3EDF09B5-30FF-417B-87CF-869B92C1E64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209" y="4238477"/>
            <a:ext cx="2242702" cy="85104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6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49A2272D-9B99-4AA3-9B3C-EF6E62E173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" y="3568280"/>
            <a:ext cx="3679663" cy="137656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sp>
        <p:nvSpPr>
          <p:cNvPr id="15" name="opacity">
            <a:extLst>
              <a:ext uri="{FF2B5EF4-FFF2-40B4-BE49-F238E27FC236}">
                <a16:creationId xmlns:a16="http://schemas.microsoft.com/office/drawing/2014/main" id="{8FB14321-072F-437D-BF35-E8B00148CE27}"/>
              </a:ext>
            </a:extLst>
          </p:cNvPr>
          <p:cNvSpPr/>
          <p:nvPr/>
        </p:nvSpPr>
        <p:spPr>
          <a:xfrm>
            <a:off x="-14287" y="-10630"/>
            <a:ext cx="9629775" cy="5418739"/>
          </a:xfrm>
          <a:prstGeom prst="rect">
            <a:avLst/>
          </a:prstGeom>
          <a:solidFill>
            <a:srgbClr val="421C5E">
              <a:alpha val="8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sublime">
            <a:extLst>
              <a:ext uri="{FF2B5EF4-FFF2-40B4-BE49-F238E27FC236}">
                <a16:creationId xmlns:a16="http://schemas.microsoft.com/office/drawing/2014/main" id="{F0AAD2B6-5547-4290-B65B-5DABA4689312}"/>
              </a:ext>
            </a:extLst>
          </p:cNvPr>
          <p:cNvSpPr/>
          <p:nvPr/>
        </p:nvSpPr>
        <p:spPr>
          <a:xfrm>
            <a:off x="3647297" y="39540"/>
            <a:ext cx="2684150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ext2">
            <a:extLst>
              <a:ext uri="{FF2B5EF4-FFF2-40B4-BE49-F238E27FC236}">
                <a16:creationId xmlns:a16="http://schemas.microsoft.com/office/drawing/2014/main" id="{46F13385-8167-4FB0-A95C-446FCACE2F70}"/>
              </a:ext>
            </a:extLst>
          </p:cNvPr>
          <p:cNvSpPr txBox="1"/>
          <p:nvPr/>
        </p:nvSpPr>
        <p:spPr>
          <a:xfrm>
            <a:off x="2521732" y="-35581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22" name="text1">
            <a:extLst>
              <a:ext uri="{FF2B5EF4-FFF2-40B4-BE49-F238E27FC236}">
                <a16:creationId xmlns:a16="http://schemas.microsoft.com/office/drawing/2014/main" id="{4A47F10C-74CF-4507-8FBF-1283FC8C581F}"/>
              </a:ext>
            </a:extLst>
          </p:cNvPr>
          <p:cNvSpPr txBox="1"/>
          <p:nvPr/>
        </p:nvSpPr>
        <p:spPr>
          <a:xfrm>
            <a:off x="2989395" y="-18148"/>
            <a:ext cx="3999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  <a:endParaRPr lang="pt-BR" sz="4000" b="1" dirty="0">
              <a:solidFill>
                <a:schemeClr val="bg1"/>
              </a:solidFill>
              <a:latin typeface="Quicksand" panose="00000500000000000000" pitchFamily="2" charset="0"/>
            </a:endParaRPr>
          </a:p>
        </p:txBody>
      </p:sp>
      <p:pic>
        <p:nvPicPr>
          <p:cNvPr id="6" name="tarefas2_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5F8A7E5E-CF3B-43D2-8A5D-34F36A26220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5868"/>
          <a:stretch/>
        </p:blipFill>
        <p:spPr>
          <a:xfrm>
            <a:off x="1085999" y="5571357"/>
            <a:ext cx="3590008" cy="2923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tarefas2_2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B6587BB6-7975-4C31-AF92-F5F7F653E06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29"/>
          <a:stretch/>
        </p:blipFill>
        <p:spPr>
          <a:xfrm>
            <a:off x="4956648" y="-2625374"/>
            <a:ext cx="3590008" cy="2482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backlog1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0E8D5E11-38A7-41BB-8FB9-9112B2BF50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790" y="501997"/>
            <a:ext cx="5663618" cy="441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19" name="backlog1.5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F82B588C-DB8D-4641-B136-FC0FD338AE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183" y="744267"/>
            <a:ext cx="1347624" cy="780071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23" name="!!img">
            <a:extLst>
              <a:ext uri="{FF2B5EF4-FFF2-40B4-BE49-F238E27FC236}">
                <a16:creationId xmlns:a16="http://schemas.microsoft.com/office/drawing/2014/main" id="{42A45B12-992A-4F49-8DBE-333A7C7767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5956526">
            <a:off x="162594" y="162528"/>
            <a:ext cx="719857" cy="695851"/>
          </a:xfrm>
          <a:prstGeom prst="rect">
            <a:avLst/>
          </a:prstGeom>
        </p:spPr>
      </p:pic>
      <p:sp>
        <p:nvSpPr>
          <p:cNvPr id="24" name="title">
            <a:extLst>
              <a:ext uri="{FF2B5EF4-FFF2-40B4-BE49-F238E27FC236}">
                <a16:creationId xmlns:a16="http://schemas.microsoft.com/office/drawing/2014/main" id="{FD702CFA-CF8F-4675-A09C-96DF1CD36642}"/>
              </a:ext>
            </a:extLst>
          </p:cNvPr>
          <p:cNvSpPr txBox="1"/>
          <p:nvPr/>
        </p:nvSpPr>
        <p:spPr>
          <a:xfrm rot="5996797">
            <a:off x="6937" y="194221"/>
            <a:ext cx="1038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  <a:latin typeface="Carme" panose="02000000000000000000" pitchFamily="2" charset="0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2930686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14" y="225091"/>
            <a:ext cx="341979" cy="341979"/>
          </a:xfrm>
          <a:prstGeom prst="rect">
            <a:avLst/>
          </a:prstGeom>
        </p:spPr>
      </p:pic>
      <p:pic>
        <p:nvPicPr>
          <p:cNvPr id="18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252E7E2C-3698-46AD-A285-7F0BBC244B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8008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3134831"/>
            <a:ext cx="2242702" cy="86050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0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3EDF09B5-30FF-417B-87CF-869B92C1E64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209" y="4238477"/>
            <a:ext cx="2242702" cy="85104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6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49A2272D-9B99-4AA3-9B3C-EF6E62E173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" y="3568280"/>
            <a:ext cx="3679663" cy="137656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sp>
        <p:nvSpPr>
          <p:cNvPr id="15" name="opacity">
            <a:extLst>
              <a:ext uri="{FF2B5EF4-FFF2-40B4-BE49-F238E27FC236}">
                <a16:creationId xmlns:a16="http://schemas.microsoft.com/office/drawing/2014/main" id="{8FB14321-072F-437D-BF35-E8B00148CE27}"/>
              </a:ext>
            </a:extLst>
          </p:cNvPr>
          <p:cNvSpPr/>
          <p:nvPr/>
        </p:nvSpPr>
        <p:spPr>
          <a:xfrm>
            <a:off x="-14287" y="-10631"/>
            <a:ext cx="9629775" cy="5418739"/>
          </a:xfrm>
          <a:prstGeom prst="rect">
            <a:avLst/>
          </a:prstGeom>
          <a:solidFill>
            <a:srgbClr val="421C5E">
              <a:alpha val="8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4" name="backlog1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0E8D5E11-38A7-41BB-8FB9-9112B2BF506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36" t="5543" r="993" b="76692"/>
          <a:stretch/>
        </p:blipFill>
        <p:spPr>
          <a:xfrm>
            <a:off x="2990850" y="1639695"/>
            <a:ext cx="3619500" cy="2136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17" name="backlog3_1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C6B02EBF-61A6-4163-B31A-112265BF118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03"/>
          <a:stretch/>
        </p:blipFill>
        <p:spPr>
          <a:xfrm>
            <a:off x="1365656" y="-2069300"/>
            <a:ext cx="3358744" cy="1927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backlog3_2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A787A9AE-9D9F-42E9-8C25-02D1B843B17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96"/>
          <a:stretch/>
        </p:blipFill>
        <p:spPr>
          <a:xfrm>
            <a:off x="4927913" y="5538917"/>
            <a:ext cx="3358744" cy="3472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backlog1.5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AB625C5D-49F5-4F27-AFFC-8E06EE2C42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851" y="1639695"/>
            <a:ext cx="3619500" cy="2129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!!img">
            <a:extLst>
              <a:ext uri="{FF2B5EF4-FFF2-40B4-BE49-F238E27FC236}">
                <a16:creationId xmlns:a16="http://schemas.microsoft.com/office/drawing/2014/main" id="{9D5D83C2-D21D-43E2-9A30-F85E6A5300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700000">
            <a:off x="171555" y="178127"/>
            <a:ext cx="805191" cy="778339"/>
          </a:xfrm>
          <a:prstGeom prst="rect">
            <a:avLst/>
          </a:prstGeom>
        </p:spPr>
      </p:pic>
      <p:sp>
        <p:nvSpPr>
          <p:cNvPr id="22" name="title">
            <a:extLst>
              <a:ext uri="{FF2B5EF4-FFF2-40B4-BE49-F238E27FC236}">
                <a16:creationId xmlns:a16="http://schemas.microsoft.com/office/drawing/2014/main" id="{E14194B5-79AB-4640-A693-E792EB78643C}"/>
              </a:ext>
            </a:extLst>
          </p:cNvPr>
          <p:cNvSpPr txBox="1"/>
          <p:nvPr/>
        </p:nvSpPr>
        <p:spPr>
          <a:xfrm rot="5996797">
            <a:off x="44549" y="305688"/>
            <a:ext cx="10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Carme" panose="02000000000000000000" pitchFamily="2" charset="0"/>
              </a:rPr>
              <a:t>O</a:t>
            </a:r>
          </a:p>
        </p:txBody>
      </p:sp>
      <p:sp>
        <p:nvSpPr>
          <p:cNvPr id="23" name="sublime">
            <a:extLst>
              <a:ext uri="{FF2B5EF4-FFF2-40B4-BE49-F238E27FC236}">
                <a16:creationId xmlns:a16="http://schemas.microsoft.com/office/drawing/2014/main" id="{960A5CD1-856B-40EF-A1C1-0D3645E3DA1D}"/>
              </a:ext>
            </a:extLst>
          </p:cNvPr>
          <p:cNvSpPr/>
          <p:nvPr/>
        </p:nvSpPr>
        <p:spPr>
          <a:xfrm>
            <a:off x="3373952" y="39540"/>
            <a:ext cx="3107922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ext2">
            <a:extLst>
              <a:ext uri="{FF2B5EF4-FFF2-40B4-BE49-F238E27FC236}">
                <a16:creationId xmlns:a16="http://schemas.microsoft.com/office/drawing/2014/main" id="{B6701026-AFFA-4D3E-9EFD-205778296756}"/>
              </a:ext>
            </a:extLst>
          </p:cNvPr>
          <p:cNvSpPr txBox="1"/>
          <p:nvPr/>
        </p:nvSpPr>
        <p:spPr>
          <a:xfrm>
            <a:off x="2521732" y="-35581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25" name="text1">
            <a:extLst>
              <a:ext uri="{FF2B5EF4-FFF2-40B4-BE49-F238E27FC236}">
                <a16:creationId xmlns:a16="http://schemas.microsoft.com/office/drawing/2014/main" id="{EFDA15EB-43D3-4416-B619-4DF8F6181991}"/>
              </a:ext>
            </a:extLst>
          </p:cNvPr>
          <p:cNvSpPr txBox="1"/>
          <p:nvPr/>
        </p:nvSpPr>
        <p:spPr>
          <a:xfrm>
            <a:off x="2961043" y="-25236"/>
            <a:ext cx="3999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  <a:endParaRPr lang="pt-BR" sz="4000" b="1" dirty="0">
              <a:solidFill>
                <a:schemeClr val="bg1"/>
              </a:solidFill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256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14" y="225091"/>
            <a:ext cx="341979" cy="341979"/>
          </a:xfrm>
          <a:prstGeom prst="rect">
            <a:avLst/>
          </a:prstGeom>
        </p:spPr>
      </p:pic>
      <p:pic>
        <p:nvPicPr>
          <p:cNvPr id="18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252E7E2C-3698-46AD-A285-7F0BBC244B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8008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3134831"/>
            <a:ext cx="2242702" cy="86050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0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3EDF09B5-30FF-417B-87CF-869B92C1E64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209" y="4238477"/>
            <a:ext cx="2242702" cy="85104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6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49A2272D-9B99-4AA3-9B3C-EF6E62E173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" y="3568280"/>
            <a:ext cx="3679663" cy="137656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sp>
        <p:nvSpPr>
          <p:cNvPr id="15" name="opacity">
            <a:extLst>
              <a:ext uri="{FF2B5EF4-FFF2-40B4-BE49-F238E27FC236}">
                <a16:creationId xmlns:a16="http://schemas.microsoft.com/office/drawing/2014/main" id="{8FB14321-072F-437D-BF35-E8B00148CE27}"/>
              </a:ext>
            </a:extLst>
          </p:cNvPr>
          <p:cNvSpPr/>
          <p:nvPr/>
        </p:nvSpPr>
        <p:spPr>
          <a:xfrm>
            <a:off x="-14287" y="-10631"/>
            <a:ext cx="9629775" cy="5418739"/>
          </a:xfrm>
          <a:prstGeom prst="rect">
            <a:avLst/>
          </a:prstGeom>
          <a:solidFill>
            <a:srgbClr val="421C5E">
              <a:alpha val="8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backlog3_1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DB06D491-9841-449F-93FE-87C68BF7C0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03"/>
          <a:stretch/>
        </p:blipFill>
        <p:spPr>
          <a:xfrm>
            <a:off x="1365656" y="1743841"/>
            <a:ext cx="3358744" cy="1927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backlog3_2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92E00370-515F-4E7A-9649-6CEF73B03E5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96"/>
          <a:stretch/>
        </p:blipFill>
        <p:spPr>
          <a:xfrm>
            <a:off x="4927913" y="971364"/>
            <a:ext cx="3358744" cy="3472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agem 1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FF55395-1F9E-4182-BE01-5F2034F5625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06"/>
          <a:stretch/>
        </p:blipFill>
        <p:spPr>
          <a:xfrm>
            <a:off x="3331877" y="5648078"/>
            <a:ext cx="2966021" cy="2242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22" name="!!img">
            <a:extLst>
              <a:ext uri="{FF2B5EF4-FFF2-40B4-BE49-F238E27FC236}">
                <a16:creationId xmlns:a16="http://schemas.microsoft.com/office/drawing/2014/main" id="{148CF507-3684-498D-AF60-FE3DDC2BE4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700000">
            <a:off x="115981" y="106428"/>
            <a:ext cx="838828" cy="810855"/>
          </a:xfrm>
          <a:prstGeom prst="rect">
            <a:avLst/>
          </a:prstGeom>
        </p:spPr>
      </p:pic>
      <p:sp>
        <p:nvSpPr>
          <p:cNvPr id="23" name="title">
            <a:extLst>
              <a:ext uri="{FF2B5EF4-FFF2-40B4-BE49-F238E27FC236}">
                <a16:creationId xmlns:a16="http://schemas.microsoft.com/office/drawing/2014/main" id="{C9528A45-26DB-4CB0-905C-C1D8B2A69E98}"/>
              </a:ext>
            </a:extLst>
          </p:cNvPr>
          <p:cNvSpPr txBox="1"/>
          <p:nvPr/>
        </p:nvSpPr>
        <p:spPr>
          <a:xfrm rot="5996797">
            <a:off x="6937" y="317330"/>
            <a:ext cx="1038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Carme" panose="02000000000000000000" pitchFamily="2" charset="0"/>
              </a:rPr>
              <a:t>O</a:t>
            </a:r>
          </a:p>
        </p:txBody>
      </p:sp>
      <p:sp>
        <p:nvSpPr>
          <p:cNvPr id="14" name="sublime">
            <a:extLst>
              <a:ext uri="{FF2B5EF4-FFF2-40B4-BE49-F238E27FC236}">
                <a16:creationId xmlns:a16="http://schemas.microsoft.com/office/drawing/2014/main" id="{690FFFCD-2F2C-472B-B6BA-3DFB8F48F07B}"/>
              </a:ext>
            </a:extLst>
          </p:cNvPr>
          <p:cNvSpPr/>
          <p:nvPr/>
        </p:nvSpPr>
        <p:spPr>
          <a:xfrm>
            <a:off x="3085157" y="39540"/>
            <a:ext cx="3430885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ext2">
            <a:extLst>
              <a:ext uri="{FF2B5EF4-FFF2-40B4-BE49-F238E27FC236}">
                <a16:creationId xmlns:a16="http://schemas.microsoft.com/office/drawing/2014/main" id="{DAE9A11E-F437-4D25-8DB8-39BCED707D72}"/>
              </a:ext>
            </a:extLst>
          </p:cNvPr>
          <p:cNvSpPr txBox="1"/>
          <p:nvPr/>
        </p:nvSpPr>
        <p:spPr>
          <a:xfrm>
            <a:off x="2521732" y="-35581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21" name="text1">
            <a:extLst>
              <a:ext uri="{FF2B5EF4-FFF2-40B4-BE49-F238E27FC236}">
                <a16:creationId xmlns:a16="http://schemas.microsoft.com/office/drawing/2014/main" id="{12F74532-7A21-439F-9456-999ACC1CFFD0}"/>
              </a:ext>
            </a:extLst>
          </p:cNvPr>
          <p:cNvSpPr txBox="1"/>
          <p:nvPr/>
        </p:nvSpPr>
        <p:spPr>
          <a:xfrm>
            <a:off x="2989395" y="-53588"/>
            <a:ext cx="3999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  <a:endParaRPr lang="pt-BR" sz="4000" b="1" dirty="0">
              <a:solidFill>
                <a:schemeClr val="bg1"/>
              </a:solidFill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323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14" y="225091"/>
            <a:ext cx="341979" cy="341979"/>
          </a:xfrm>
          <a:prstGeom prst="rect">
            <a:avLst/>
          </a:prstGeom>
        </p:spPr>
      </p:pic>
      <p:pic>
        <p:nvPicPr>
          <p:cNvPr id="18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252E7E2C-3698-46AD-A285-7F0BBC244B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8008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2210769"/>
            <a:ext cx="2242702" cy="86050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0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3EDF09B5-30FF-417B-87CF-869B92C1E6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" y="3541966"/>
            <a:ext cx="3786743" cy="143697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6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49A2272D-9B99-4AA3-9B3C-EF6E62E173E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8008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59" y="2985207"/>
            <a:ext cx="2300207" cy="86050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sp>
        <p:nvSpPr>
          <p:cNvPr id="15" name="opacity">
            <a:extLst>
              <a:ext uri="{FF2B5EF4-FFF2-40B4-BE49-F238E27FC236}">
                <a16:creationId xmlns:a16="http://schemas.microsoft.com/office/drawing/2014/main" id="{8FB14321-072F-437D-BF35-E8B00148CE27}"/>
              </a:ext>
            </a:extLst>
          </p:cNvPr>
          <p:cNvSpPr/>
          <p:nvPr/>
        </p:nvSpPr>
        <p:spPr>
          <a:xfrm>
            <a:off x="-14287" y="-10631"/>
            <a:ext cx="9629775" cy="5418739"/>
          </a:xfrm>
          <a:prstGeom prst="rect">
            <a:avLst/>
          </a:prstGeom>
          <a:solidFill>
            <a:srgbClr val="421C5E">
              <a:alpha val="8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backlog3_1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DB06D491-9841-449F-93FE-87C68BF7C0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03"/>
          <a:stretch/>
        </p:blipFill>
        <p:spPr>
          <a:xfrm>
            <a:off x="-3533102" y="1743841"/>
            <a:ext cx="3358744" cy="1927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backlog3_2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92E00370-515F-4E7A-9649-6CEF73B03E5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96"/>
          <a:stretch/>
        </p:blipFill>
        <p:spPr>
          <a:xfrm>
            <a:off x="9708350" y="971364"/>
            <a:ext cx="3358744" cy="3472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DC0AD865-A1D1-407A-99E1-5F07B6B98B9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06"/>
          <a:stretch/>
        </p:blipFill>
        <p:spPr>
          <a:xfrm>
            <a:off x="2658459" y="1079209"/>
            <a:ext cx="4284281" cy="3239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700000">
            <a:off x="171555" y="178127"/>
            <a:ext cx="805191" cy="778339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 rot="5996797">
            <a:off x="44549" y="305688"/>
            <a:ext cx="10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Carme" panose="02000000000000000000" pitchFamily="2" charset="0"/>
              </a:rPr>
              <a:t>O</a:t>
            </a:r>
          </a:p>
        </p:txBody>
      </p:sp>
      <p:sp>
        <p:nvSpPr>
          <p:cNvPr id="14" name="sublime">
            <a:extLst>
              <a:ext uri="{FF2B5EF4-FFF2-40B4-BE49-F238E27FC236}">
                <a16:creationId xmlns:a16="http://schemas.microsoft.com/office/drawing/2014/main" id="{FC0B3A67-0F13-48F8-A2BC-E03D6BB6BAE1}"/>
              </a:ext>
            </a:extLst>
          </p:cNvPr>
          <p:cNvSpPr/>
          <p:nvPr/>
        </p:nvSpPr>
        <p:spPr>
          <a:xfrm>
            <a:off x="3334322" y="39540"/>
            <a:ext cx="3273113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ext2">
            <a:extLst>
              <a:ext uri="{FF2B5EF4-FFF2-40B4-BE49-F238E27FC236}">
                <a16:creationId xmlns:a16="http://schemas.microsoft.com/office/drawing/2014/main" id="{104F1563-6BFA-4B43-BC99-FD9610190AEB}"/>
              </a:ext>
            </a:extLst>
          </p:cNvPr>
          <p:cNvSpPr txBox="1"/>
          <p:nvPr/>
        </p:nvSpPr>
        <p:spPr>
          <a:xfrm>
            <a:off x="2521732" y="-35581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19" name="text1">
            <a:extLst>
              <a:ext uri="{FF2B5EF4-FFF2-40B4-BE49-F238E27FC236}">
                <a16:creationId xmlns:a16="http://schemas.microsoft.com/office/drawing/2014/main" id="{58CF7AE3-22C1-4FB8-9FAF-F464EDBA767A}"/>
              </a:ext>
            </a:extLst>
          </p:cNvPr>
          <p:cNvSpPr txBox="1"/>
          <p:nvPr/>
        </p:nvSpPr>
        <p:spPr>
          <a:xfrm>
            <a:off x="2946867" y="-53588"/>
            <a:ext cx="3999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  <a:endParaRPr lang="pt-BR" sz="4000" b="1" dirty="0">
              <a:solidFill>
                <a:schemeClr val="bg1"/>
              </a:solidFill>
              <a:latin typeface="Quicksand" panose="00000500000000000000" pitchFamily="2" charset="0"/>
            </a:endParaRPr>
          </a:p>
        </p:txBody>
      </p:sp>
      <p:sp>
        <p:nvSpPr>
          <p:cNvPr id="24" name="txt1-back">
            <a:extLst>
              <a:ext uri="{FF2B5EF4-FFF2-40B4-BE49-F238E27FC236}">
                <a16:creationId xmlns:a16="http://schemas.microsoft.com/office/drawing/2014/main" id="{CBD7FE05-B31D-4E70-A8AC-A051B15B5694}"/>
              </a:ext>
            </a:extLst>
          </p:cNvPr>
          <p:cNvSpPr txBox="1"/>
          <p:nvPr/>
        </p:nvSpPr>
        <p:spPr>
          <a:xfrm>
            <a:off x="2351453" y="5563969"/>
            <a:ext cx="4898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+ ATUALIZADO</a:t>
            </a:r>
          </a:p>
        </p:txBody>
      </p:sp>
      <p:sp>
        <p:nvSpPr>
          <p:cNvPr id="25" name="txt1-front">
            <a:extLst>
              <a:ext uri="{FF2B5EF4-FFF2-40B4-BE49-F238E27FC236}">
                <a16:creationId xmlns:a16="http://schemas.microsoft.com/office/drawing/2014/main" id="{0CC57ED6-6C26-4AB1-938D-77C304FB450C}"/>
              </a:ext>
            </a:extLst>
          </p:cNvPr>
          <p:cNvSpPr txBox="1"/>
          <p:nvPr/>
        </p:nvSpPr>
        <p:spPr>
          <a:xfrm>
            <a:off x="2399077" y="7805586"/>
            <a:ext cx="489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Quicksand" panose="00000500000000000000" pitchFamily="2" charset="0"/>
              </a:rPr>
              <a:t>+ ATUALIZADO</a:t>
            </a:r>
          </a:p>
        </p:txBody>
      </p:sp>
      <p:sp>
        <p:nvSpPr>
          <p:cNvPr id="21" name="txt2-back">
            <a:extLst>
              <a:ext uri="{FF2B5EF4-FFF2-40B4-BE49-F238E27FC236}">
                <a16:creationId xmlns:a16="http://schemas.microsoft.com/office/drawing/2014/main" id="{EDBD2979-6B70-4CFE-9EAA-BDDA47BCB3E5}"/>
              </a:ext>
            </a:extLst>
          </p:cNvPr>
          <p:cNvSpPr txBox="1"/>
          <p:nvPr/>
        </p:nvSpPr>
        <p:spPr>
          <a:xfrm>
            <a:off x="2351453" y="12180044"/>
            <a:ext cx="4898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+ FUNÇÕES</a:t>
            </a:r>
          </a:p>
        </p:txBody>
      </p:sp>
      <p:sp>
        <p:nvSpPr>
          <p:cNvPr id="22" name="txt2-front">
            <a:extLst>
              <a:ext uri="{FF2B5EF4-FFF2-40B4-BE49-F238E27FC236}">
                <a16:creationId xmlns:a16="http://schemas.microsoft.com/office/drawing/2014/main" id="{03E0D905-DBF3-48E6-8451-D2130C0E32DF}"/>
              </a:ext>
            </a:extLst>
          </p:cNvPr>
          <p:cNvSpPr txBox="1"/>
          <p:nvPr/>
        </p:nvSpPr>
        <p:spPr>
          <a:xfrm>
            <a:off x="2399077" y="10047203"/>
            <a:ext cx="489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Quicksand" panose="00000500000000000000" pitchFamily="2" charset="0"/>
              </a:rPr>
              <a:t>+ FUNÇÕES</a:t>
            </a:r>
          </a:p>
        </p:txBody>
      </p:sp>
      <p:sp>
        <p:nvSpPr>
          <p:cNvPr id="23" name="txt3-back">
            <a:extLst>
              <a:ext uri="{FF2B5EF4-FFF2-40B4-BE49-F238E27FC236}">
                <a16:creationId xmlns:a16="http://schemas.microsoft.com/office/drawing/2014/main" id="{2B1D6E81-7F6B-4C17-9C04-D623C108B563}"/>
              </a:ext>
            </a:extLst>
          </p:cNvPr>
          <p:cNvSpPr txBox="1"/>
          <p:nvPr/>
        </p:nvSpPr>
        <p:spPr>
          <a:xfrm>
            <a:off x="2326988" y="14756011"/>
            <a:ext cx="4947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CADASTRO + LOGIN</a:t>
            </a:r>
          </a:p>
        </p:txBody>
      </p:sp>
      <p:sp>
        <p:nvSpPr>
          <p:cNvPr id="26" name="txt3-front">
            <a:extLst>
              <a:ext uri="{FF2B5EF4-FFF2-40B4-BE49-F238E27FC236}">
                <a16:creationId xmlns:a16="http://schemas.microsoft.com/office/drawing/2014/main" id="{A736122F-8765-4019-9EE0-D8B6E4EF0CD5}"/>
              </a:ext>
            </a:extLst>
          </p:cNvPr>
          <p:cNvSpPr txBox="1"/>
          <p:nvPr/>
        </p:nvSpPr>
        <p:spPr>
          <a:xfrm>
            <a:off x="2339010" y="17209684"/>
            <a:ext cx="5003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Quicksand" panose="00000500000000000000" pitchFamily="2" charset="0"/>
              </a:rPr>
              <a:t>CADASTRO + LOGIN</a:t>
            </a:r>
          </a:p>
        </p:txBody>
      </p:sp>
    </p:spTree>
    <p:extLst>
      <p:ext uri="{BB962C8B-B14F-4D97-AF65-F5344CB8AC3E}">
        <p14:creationId xmlns:p14="http://schemas.microsoft.com/office/powerpoint/2010/main" val="1929775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700000">
            <a:off x="171555" y="178127"/>
            <a:ext cx="805191" cy="778339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 rot="5996797">
            <a:off x="44549" y="305688"/>
            <a:ext cx="10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2800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  <p:sp>
        <p:nvSpPr>
          <p:cNvPr id="10" name="txt1-back">
            <a:extLst>
              <a:ext uri="{FF2B5EF4-FFF2-40B4-BE49-F238E27FC236}">
                <a16:creationId xmlns:a16="http://schemas.microsoft.com/office/drawing/2014/main" id="{0B74CC4F-ADB7-4C57-AFC7-90D5F9796FB0}"/>
              </a:ext>
            </a:extLst>
          </p:cNvPr>
          <p:cNvSpPr txBox="1"/>
          <p:nvPr/>
        </p:nvSpPr>
        <p:spPr>
          <a:xfrm>
            <a:off x="2351453" y="935279"/>
            <a:ext cx="4898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+ ATUALIZADO</a:t>
            </a:r>
          </a:p>
        </p:txBody>
      </p:sp>
      <p:sp>
        <p:nvSpPr>
          <p:cNvPr id="11" name="txt1-front">
            <a:extLst>
              <a:ext uri="{FF2B5EF4-FFF2-40B4-BE49-F238E27FC236}">
                <a16:creationId xmlns:a16="http://schemas.microsoft.com/office/drawing/2014/main" id="{231FF28C-9F17-43BA-884D-DC0BD3BDC052}"/>
              </a:ext>
            </a:extLst>
          </p:cNvPr>
          <p:cNvSpPr txBox="1"/>
          <p:nvPr/>
        </p:nvSpPr>
        <p:spPr>
          <a:xfrm>
            <a:off x="2399077" y="907009"/>
            <a:ext cx="489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Quicksand" panose="00000500000000000000" pitchFamily="2" charset="0"/>
              </a:rPr>
              <a:t>+ ATUALIZADO</a:t>
            </a:r>
          </a:p>
        </p:txBody>
      </p:sp>
      <p:sp>
        <p:nvSpPr>
          <p:cNvPr id="9" name="txt2-back">
            <a:extLst>
              <a:ext uri="{FF2B5EF4-FFF2-40B4-BE49-F238E27FC236}">
                <a16:creationId xmlns:a16="http://schemas.microsoft.com/office/drawing/2014/main" id="{385FF946-3897-4AE2-B1BF-B50CE58F1E13}"/>
              </a:ext>
            </a:extLst>
          </p:cNvPr>
          <p:cNvSpPr txBox="1"/>
          <p:nvPr/>
        </p:nvSpPr>
        <p:spPr>
          <a:xfrm>
            <a:off x="2351453" y="2356796"/>
            <a:ext cx="4898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+ FUNÇÕES</a:t>
            </a:r>
          </a:p>
        </p:txBody>
      </p:sp>
      <p:sp>
        <p:nvSpPr>
          <p:cNvPr id="12" name="txt2-front">
            <a:extLst>
              <a:ext uri="{FF2B5EF4-FFF2-40B4-BE49-F238E27FC236}">
                <a16:creationId xmlns:a16="http://schemas.microsoft.com/office/drawing/2014/main" id="{4D224603-AECB-4B3E-9BFD-A4EE97C5DAB5}"/>
              </a:ext>
            </a:extLst>
          </p:cNvPr>
          <p:cNvSpPr txBox="1"/>
          <p:nvPr/>
        </p:nvSpPr>
        <p:spPr>
          <a:xfrm>
            <a:off x="2399077" y="2328526"/>
            <a:ext cx="489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Quicksand" panose="00000500000000000000" pitchFamily="2" charset="0"/>
              </a:rPr>
              <a:t>+ FUNÇÕES</a:t>
            </a:r>
          </a:p>
        </p:txBody>
      </p:sp>
      <p:sp>
        <p:nvSpPr>
          <p:cNvPr id="13" name="txt3-back">
            <a:extLst>
              <a:ext uri="{FF2B5EF4-FFF2-40B4-BE49-F238E27FC236}">
                <a16:creationId xmlns:a16="http://schemas.microsoft.com/office/drawing/2014/main" id="{6600831C-2CCB-4905-93E8-48D4749A73ED}"/>
              </a:ext>
            </a:extLst>
          </p:cNvPr>
          <p:cNvSpPr txBox="1"/>
          <p:nvPr/>
        </p:nvSpPr>
        <p:spPr>
          <a:xfrm>
            <a:off x="2326988" y="3750043"/>
            <a:ext cx="4947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CADASTRO + LOGIN</a:t>
            </a:r>
          </a:p>
        </p:txBody>
      </p:sp>
      <p:sp>
        <p:nvSpPr>
          <p:cNvPr id="14" name="txt3-front">
            <a:extLst>
              <a:ext uri="{FF2B5EF4-FFF2-40B4-BE49-F238E27FC236}">
                <a16:creationId xmlns:a16="http://schemas.microsoft.com/office/drawing/2014/main" id="{1814E9F9-17D1-4912-9F6F-E3989132E6F1}"/>
              </a:ext>
            </a:extLst>
          </p:cNvPr>
          <p:cNvSpPr txBox="1"/>
          <p:nvPr/>
        </p:nvSpPr>
        <p:spPr>
          <a:xfrm>
            <a:off x="2339010" y="3721773"/>
            <a:ext cx="5003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Quicksand" panose="00000500000000000000" pitchFamily="2" charset="0"/>
              </a:rPr>
              <a:t>CADASTRO + LOGIN</a:t>
            </a:r>
          </a:p>
        </p:txBody>
      </p:sp>
    </p:spTree>
    <p:extLst>
      <p:ext uri="{BB962C8B-B14F-4D97-AF65-F5344CB8AC3E}">
        <p14:creationId xmlns:p14="http://schemas.microsoft.com/office/powerpoint/2010/main" val="1583667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4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back">
            <a:extLst>
              <a:ext uri="{FF2B5EF4-FFF2-40B4-BE49-F238E27FC236}">
                <a16:creationId xmlns:a16="http://schemas.microsoft.com/office/drawing/2014/main" id="{BA66C1ED-1A6C-4036-8589-3528589341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"/>
            <a:ext cx="9601200" cy="5400675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18" dirty="0"/>
          </a:p>
        </p:txBody>
      </p:sp>
      <p:pic>
        <p:nvPicPr>
          <p:cNvPr id="3" name="!!img" descr="Imagem digital fictícia de planeta com fundo preto&#10;&#10;Descrição gerada automaticamente com confiança baixa">
            <a:extLst>
              <a:ext uri="{FF2B5EF4-FFF2-40B4-BE49-F238E27FC236}">
                <a16:creationId xmlns:a16="http://schemas.microsoft.com/office/drawing/2014/main" id="{418C65FB-96AF-4994-A827-C8E68EC7C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3580080" y="1533548"/>
            <a:ext cx="2441042" cy="2333575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88A3BB9D-041E-40E3-820A-C270EA9452AB}"/>
              </a:ext>
            </a:extLst>
          </p:cNvPr>
          <p:cNvSpPr txBox="1"/>
          <p:nvPr/>
        </p:nvSpPr>
        <p:spPr>
          <a:xfrm rot="5996797">
            <a:off x="44549" y="-1164972"/>
            <a:ext cx="10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2800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998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2">
            <a:extLst>
              <a:ext uri="{FF2B5EF4-FFF2-40B4-BE49-F238E27FC236}">
                <a16:creationId xmlns:a16="http://schemas.microsoft.com/office/drawing/2014/main" id="{6E58D086-1F30-4414-A344-02CE5214C9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26" y="-10631"/>
            <a:ext cx="9601200" cy="5400675"/>
          </a:xfrm>
          <a:prstGeom prst="rect">
            <a:avLst/>
          </a:prstGeom>
          <a:solidFill>
            <a:srgbClr val="CFA3FF"/>
          </a:solidFill>
          <a:ln>
            <a:solidFill>
              <a:srgbClr val="CF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7434"/>
            <a:ext cx="9601200" cy="5400675"/>
          </a:xfrm>
          <a:prstGeom prst="round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700000">
            <a:off x="171555" y="178127"/>
            <a:ext cx="805191" cy="778339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 rot="5996797">
            <a:off x="44549" y="305688"/>
            <a:ext cx="10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2800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  <p:pic>
        <p:nvPicPr>
          <p:cNvPr id="9" name="img1" descr="Uma imagem contendo Forma&#10;&#10;Descrição gerada automaticamente">
            <a:extLst>
              <a:ext uri="{FF2B5EF4-FFF2-40B4-BE49-F238E27FC236}">
                <a16:creationId xmlns:a16="http://schemas.microsoft.com/office/drawing/2014/main" id="{28D5427C-AE27-469E-A9AE-48111F794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016" y="610152"/>
            <a:ext cx="2961167" cy="2961167"/>
          </a:xfrm>
          <a:prstGeom prst="rect">
            <a:avLst/>
          </a:prstGeom>
        </p:spPr>
      </p:pic>
      <p:sp>
        <p:nvSpPr>
          <p:cNvPr id="5" name="sublime">
            <a:extLst>
              <a:ext uri="{FF2B5EF4-FFF2-40B4-BE49-F238E27FC236}">
                <a16:creationId xmlns:a16="http://schemas.microsoft.com/office/drawing/2014/main" id="{41F50211-F3E2-4BF8-A549-37215008761F}"/>
              </a:ext>
            </a:extLst>
          </p:cNvPr>
          <p:cNvSpPr/>
          <p:nvPr/>
        </p:nvSpPr>
        <p:spPr>
          <a:xfrm>
            <a:off x="2351000" y="4035924"/>
            <a:ext cx="4869946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2">
            <a:extLst>
              <a:ext uri="{FF2B5EF4-FFF2-40B4-BE49-F238E27FC236}">
                <a16:creationId xmlns:a16="http://schemas.microsoft.com/office/drawing/2014/main" id="{043993B9-3F45-4A0D-939B-90DAC905FDDA}"/>
              </a:ext>
            </a:extLst>
          </p:cNvPr>
          <p:cNvSpPr txBox="1"/>
          <p:nvPr/>
        </p:nvSpPr>
        <p:spPr>
          <a:xfrm>
            <a:off x="2322652" y="3911187"/>
            <a:ext cx="4898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INDÚSTRIA TÊXTIL</a:t>
            </a:r>
          </a:p>
        </p:txBody>
      </p:sp>
      <p:sp>
        <p:nvSpPr>
          <p:cNvPr id="2" name="text1">
            <a:extLst>
              <a:ext uri="{FF2B5EF4-FFF2-40B4-BE49-F238E27FC236}">
                <a16:creationId xmlns:a16="http://schemas.microsoft.com/office/drawing/2014/main" id="{CAB609FD-EE36-4047-B3EA-0B8CE0A0530A}"/>
              </a:ext>
            </a:extLst>
          </p:cNvPr>
          <p:cNvSpPr txBox="1"/>
          <p:nvPr/>
        </p:nvSpPr>
        <p:spPr>
          <a:xfrm>
            <a:off x="2358000" y="3886246"/>
            <a:ext cx="4898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Quicksand" panose="00000500000000000000" pitchFamily="2" charset="0"/>
              </a:rPr>
              <a:t>INDÚSTRIA TÊXTIL</a:t>
            </a:r>
          </a:p>
        </p:txBody>
      </p:sp>
      <p:pic>
        <p:nvPicPr>
          <p:cNvPr id="11" name="icon_din" descr="Dinheiro com preenchimento sólido">
            <a:extLst>
              <a:ext uri="{FF2B5EF4-FFF2-40B4-BE49-F238E27FC236}">
                <a16:creationId xmlns:a16="http://schemas.microsoft.com/office/drawing/2014/main" id="{75125E55-5EE8-41CA-B4F4-85143A89E2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83579" y="5514781"/>
            <a:ext cx="1440000" cy="1440000"/>
          </a:xfrm>
          <a:prstGeom prst="rect">
            <a:avLst/>
          </a:prstGeom>
        </p:spPr>
      </p:pic>
      <p:pic>
        <p:nvPicPr>
          <p:cNvPr id="12" name="icon_agua" descr="Torneira com vazamento com preenchimento sólido">
            <a:extLst>
              <a:ext uri="{FF2B5EF4-FFF2-40B4-BE49-F238E27FC236}">
                <a16:creationId xmlns:a16="http://schemas.microsoft.com/office/drawing/2014/main" id="{9CB2E4CF-FB4A-435A-888F-19D7666422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38326" y="10395012"/>
            <a:ext cx="720000" cy="720000"/>
          </a:xfrm>
          <a:prstGeom prst="rect">
            <a:avLst/>
          </a:prstGeom>
        </p:spPr>
      </p:pic>
      <p:pic>
        <p:nvPicPr>
          <p:cNvPr id="13" name="icon_lixo" descr="Lixo com preenchimento sólido">
            <a:extLst>
              <a:ext uri="{FF2B5EF4-FFF2-40B4-BE49-F238E27FC236}">
                <a16:creationId xmlns:a16="http://schemas.microsoft.com/office/drawing/2014/main" id="{E440A3A3-371A-4DF2-B16E-A5FAD17095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00016" y="1369059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33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2">
            <a:extLst>
              <a:ext uri="{FF2B5EF4-FFF2-40B4-BE49-F238E27FC236}">
                <a16:creationId xmlns:a16="http://schemas.microsoft.com/office/drawing/2014/main" id="{6E58D086-1F30-4414-A344-02CE5214C9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26" y="-10631"/>
            <a:ext cx="9601200" cy="5400675"/>
          </a:xfrm>
          <a:prstGeom prst="rect">
            <a:avLst/>
          </a:prstGeom>
          <a:solidFill>
            <a:srgbClr val="CFA3FF"/>
          </a:solidFill>
          <a:ln>
            <a:solidFill>
              <a:srgbClr val="CF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7434"/>
            <a:ext cx="9601200" cy="5400675"/>
          </a:xfrm>
          <a:prstGeom prst="round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7200000">
            <a:off x="206582" y="228736"/>
            <a:ext cx="739901" cy="715226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 rot="5996797">
            <a:off x="44549" y="213356"/>
            <a:ext cx="1038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4000" b="1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  <p:pic>
        <p:nvPicPr>
          <p:cNvPr id="9" name="img1" descr="Uma imagem contendo Forma&#10;&#10;Descrição gerada automaticamente">
            <a:extLst>
              <a:ext uri="{FF2B5EF4-FFF2-40B4-BE49-F238E27FC236}">
                <a16:creationId xmlns:a16="http://schemas.microsoft.com/office/drawing/2014/main" id="{28D5427C-AE27-469E-A9AE-48111F794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207" y="4431119"/>
            <a:ext cx="709737" cy="709737"/>
          </a:xfrm>
          <a:prstGeom prst="rect">
            <a:avLst/>
          </a:prstGeom>
        </p:spPr>
      </p:pic>
      <p:sp>
        <p:nvSpPr>
          <p:cNvPr id="5" name="sublime">
            <a:extLst>
              <a:ext uri="{FF2B5EF4-FFF2-40B4-BE49-F238E27FC236}">
                <a16:creationId xmlns:a16="http://schemas.microsoft.com/office/drawing/2014/main" id="{41F50211-F3E2-4BF8-A549-37215008761F}"/>
              </a:ext>
            </a:extLst>
          </p:cNvPr>
          <p:cNvSpPr/>
          <p:nvPr/>
        </p:nvSpPr>
        <p:spPr>
          <a:xfrm>
            <a:off x="2580806" y="86284"/>
            <a:ext cx="4326247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2">
            <a:extLst>
              <a:ext uri="{FF2B5EF4-FFF2-40B4-BE49-F238E27FC236}">
                <a16:creationId xmlns:a16="http://schemas.microsoft.com/office/drawing/2014/main" id="{043993B9-3F45-4A0D-939B-90DAC905FDDA}"/>
              </a:ext>
            </a:extLst>
          </p:cNvPr>
          <p:cNvSpPr txBox="1"/>
          <p:nvPr/>
        </p:nvSpPr>
        <p:spPr>
          <a:xfrm>
            <a:off x="2322652" y="14310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INDÚSTRIA TÊXTIL</a:t>
            </a:r>
          </a:p>
        </p:txBody>
      </p:sp>
      <p:sp>
        <p:nvSpPr>
          <p:cNvPr id="2" name="text1">
            <a:extLst>
              <a:ext uri="{FF2B5EF4-FFF2-40B4-BE49-F238E27FC236}">
                <a16:creationId xmlns:a16="http://schemas.microsoft.com/office/drawing/2014/main" id="{CAB609FD-EE36-4047-B3EA-0B8CE0A0530A}"/>
              </a:ext>
            </a:extLst>
          </p:cNvPr>
          <p:cNvSpPr txBox="1"/>
          <p:nvPr/>
        </p:nvSpPr>
        <p:spPr>
          <a:xfrm>
            <a:off x="2348476" y="22703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INDÚSTRIA TÊXTIL</a:t>
            </a:r>
          </a:p>
        </p:txBody>
      </p:sp>
      <p:pic>
        <p:nvPicPr>
          <p:cNvPr id="11" name="icon_din" descr="Dinheiro com preenchimento sólido">
            <a:extLst>
              <a:ext uri="{FF2B5EF4-FFF2-40B4-BE49-F238E27FC236}">
                <a16:creationId xmlns:a16="http://schemas.microsoft.com/office/drawing/2014/main" id="{52AD8787-6003-45B1-8E18-4893A01C54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83579" y="1085543"/>
            <a:ext cx="1440000" cy="1440000"/>
          </a:xfrm>
          <a:prstGeom prst="rect">
            <a:avLst/>
          </a:prstGeom>
        </p:spPr>
      </p:pic>
      <p:pic>
        <p:nvPicPr>
          <p:cNvPr id="13" name="icon_agua" descr="Torneira com vazamento com preenchimento sólido">
            <a:extLst>
              <a:ext uri="{FF2B5EF4-FFF2-40B4-BE49-F238E27FC236}">
                <a16:creationId xmlns:a16="http://schemas.microsoft.com/office/drawing/2014/main" id="{3A5A7E0D-99EC-413B-957C-CE042980D7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38326" y="3409706"/>
            <a:ext cx="720000" cy="720000"/>
          </a:xfrm>
          <a:prstGeom prst="rect">
            <a:avLst/>
          </a:prstGeom>
        </p:spPr>
      </p:pic>
      <p:pic>
        <p:nvPicPr>
          <p:cNvPr id="15" name="icon_lixo" descr="Lixo com preenchimento sólido">
            <a:extLst>
              <a:ext uri="{FF2B5EF4-FFF2-40B4-BE49-F238E27FC236}">
                <a16:creationId xmlns:a16="http://schemas.microsoft.com/office/drawing/2014/main" id="{96C09B81-E056-4901-9B15-5EE0E7E265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42875" y="3409706"/>
            <a:ext cx="720000" cy="720000"/>
          </a:xfrm>
          <a:prstGeom prst="rect">
            <a:avLst/>
          </a:prstGeom>
        </p:spPr>
      </p:pic>
      <p:pic>
        <p:nvPicPr>
          <p:cNvPr id="17" name="icon_reci" descr="Reciclagem com preenchimento sólido">
            <a:extLst>
              <a:ext uri="{FF2B5EF4-FFF2-40B4-BE49-F238E27FC236}">
                <a16:creationId xmlns:a16="http://schemas.microsoft.com/office/drawing/2014/main" id="{B0AA68E1-35F7-49FA-9DA6-0DA400F033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46556" y="5868109"/>
            <a:ext cx="720000" cy="720000"/>
          </a:xfrm>
          <a:prstGeom prst="rect">
            <a:avLst/>
          </a:prstGeom>
        </p:spPr>
      </p:pic>
      <p:cxnSp>
        <p:nvCxnSpPr>
          <p:cNvPr id="19" name="conect1">
            <a:extLst>
              <a:ext uri="{FF2B5EF4-FFF2-40B4-BE49-F238E27FC236}">
                <a16:creationId xmlns:a16="http://schemas.microsoft.com/office/drawing/2014/main" id="{05F5A3E7-3DB5-4F00-9DA8-821288A8D45C}"/>
              </a:ext>
            </a:extLst>
          </p:cNvPr>
          <p:cNvCxnSpPr>
            <a:stCxn id="11" idx="2"/>
            <a:endCxn id="15" idx="3"/>
          </p:cNvCxnSpPr>
          <p:nvPr/>
        </p:nvCxnSpPr>
        <p:spPr>
          <a:xfrm flipH="1">
            <a:off x="3262875" y="2525543"/>
            <a:ext cx="1540704" cy="1244163"/>
          </a:xfrm>
          <a:prstGeom prst="straightConnector1">
            <a:avLst/>
          </a:prstGeom>
          <a:ln w="28575">
            <a:solidFill>
              <a:srgbClr val="8008FF"/>
            </a:solidFill>
            <a:prstDash val="sys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2">
            <a:extLst>
              <a:ext uri="{FF2B5EF4-FFF2-40B4-BE49-F238E27FC236}">
                <a16:creationId xmlns:a16="http://schemas.microsoft.com/office/drawing/2014/main" id="{254E1F0C-AC6C-44F1-9F6B-1BD32EB0D40F}"/>
              </a:ext>
            </a:extLst>
          </p:cNvPr>
          <p:cNvCxnSpPr>
            <a:stCxn id="11" idx="2"/>
            <a:endCxn id="13" idx="1"/>
          </p:cNvCxnSpPr>
          <p:nvPr/>
        </p:nvCxnSpPr>
        <p:spPr>
          <a:xfrm>
            <a:off x="4803579" y="2525543"/>
            <a:ext cx="1534747" cy="1244163"/>
          </a:xfrm>
          <a:prstGeom prst="straightConnector1">
            <a:avLst/>
          </a:prstGeom>
          <a:ln w="28575">
            <a:solidFill>
              <a:srgbClr val="8008FF"/>
            </a:solidFill>
            <a:prstDash val="sys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701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2">
            <a:extLst>
              <a:ext uri="{FF2B5EF4-FFF2-40B4-BE49-F238E27FC236}">
                <a16:creationId xmlns:a16="http://schemas.microsoft.com/office/drawing/2014/main" id="{6E58D086-1F30-4414-A344-02CE5214C9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26" y="-10631"/>
            <a:ext cx="9601200" cy="5400675"/>
          </a:xfrm>
          <a:prstGeom prst="rect">
            <a:avLst/>
          </a:prstGeom>
          <a:solidFill>
            <a:srgbClr val="CFA3FF"/>
          </a:solidFill>
          <a:ln>
            <a:solidFill>
              <a:srgbClr val="CF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7434"/>
            <a:ext cx="9601200" cy="5400675"/>
          </a:xfrm>
          <a:prstGeom prst="round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3389983">
            <a:off x="223528" y="240458"/>
            <a:ext cx="687179" cy="664262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 rot="5996797">
            <a:off x="44549" y="274911"/>
            <a:ext cx="1038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3200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  <p:pic>
        <p:nvPicPr>
          <p:cNvPr id="9" name="img1" descr="Uma imagem contendo Forma&#10;&#10;Descrição gerada automaticamente">
            <a:extLst>
              <a:ext uri="{FF2B5EF4-FFF2-40B4-BE49-F238E27FC236}">
                <a16:creationId xmlns:a16="http://schemas.microsoft.com/office/drawing/2014/main" id="{28D5427C-AE27-469E-A9AE-48111F794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207" y="4431119"/>
            <a:ext cx="709737" cy="709737"/>
          </a:xfrm>
          <a:prstGeom prst="rect">
            <a:avLst/>
          </a:prstGeom>
        </p:spPr>
      </p:pic>
      <p:sp>
        <p:nvSpPr>
          <p:cNvPr id="5" name="sublime">
            <a:extLst>
              <a:ext uri="{FF2B5EF4-FFF2-40B4-BE49-F238E27FC236}">
                <a16:creationId xmlns:a16="http://schemas.microsoft.com/office/drawing/2014/main" id="{41F50211-F3E2-4BF8-A549-37215008761F}"/>
              </a:ext>
            </a:extLst>
          </p:cNvPr>
          <p:cNvSpPr/>
          <p:nvPr/>
        </p:nvSpPr>
        <p:spPr>
          <a:xfrm>
            <a:off x="2580806" y="86284"/>
            <a:ext cx="4326247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2">
            <a:extLst>
              <a:ext uri="{FF2B5EF4-FFF2-40B4-BE49-F238E27FC236}">
                <a16:creationId xmlns:a16="http://schemas.microsoft.com/office/drawing/2014/main" id="{043993B9-3F45-4A0D-939B-90DAC905FDDA}"/>
              </a:ext>
            </a:extLst>
          </p:cNvPr>
          <p:cNvSpPr txBox="1"/>
          <p:nvPr/>
        </p:nvSpPr>
        <p:spPr>
          <a:xfrm>
            <a:off x="2322652" y="14310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INDÚSTRIA TÊXTIL</a:t>
            </a:r>
          </a:p>
        </p:txBody>
      </p:sp>
      <p:sp>
        <p:nvSpPr>
          <p:cNvPr id="2" name="text1">
            <a:extLst>
              <a:ext uri="{FF2B5EF4-FFF2-40B4-BE49-F238E27FC236}">
                <a16:creationId xmlns:a16="http://schemas.microsoft.com/office/drawing/2014/main" id="{CAB609FD-EE36-4047-B3EA-0B8CE0A0530A}"/>
              </a:ext>
            </a:extLst>
          </p:cNvPr>
          <p:cNvSpPr txBox="1"/>
          <p:nvPr/>
        </p:nvSpPr>
        <p:spPr>
          <a:xfrm>
            <a:off x="2291326" y="29053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INDÚSTRIA TÊXTIL</a:t>
            </a:r>
          </a:p>
        </p:txBody>
      </p:sp>
      <p:pic>
        <p:nvPicPr>
          <p:cNvPr id="11" name="icon_din" descr="Dinheiro com preenchimento sólido">
            <a:extLst>
              <a:ext uri="{FF2B5EF4-FFF2-40B4-BE49-F238E27FC236}">
                <a16:creationId xmlns:a16="http://schemas.microsoft.com/office/drawing/2014/main" id="{52AD8787-6003-45B1-8E18-4893A01C54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68236" y="701595"/>
            <a:ext cx="876640" cy="876640"/>
          </a:xfrm>
          <a:prstGeom prst="rect">
            <a:avLst/>
          </a:prstGeom>
        </p:spPr>
      </p:pic>
      <p:pic>
        <p:nvPicPr>
          <p:cNvPr id="96" name="icon_din_red" descr="Dinheiro com preenchimento sólido">
            <a:extLst>
              <a:ext uri="{FF2B5EF4-FFF2-40B4-BE49-F238E27FC236}">
                <a16:creationId xmlns:a16="http://schemas.microsoft.com/office/drawing/2014/main" id="{3510CDD7-3D8C-48B3-9CB6-AD5D8144A9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68236" y="701595"/>
            <a:ext cx="876640" cy="876640"/>
          </a:xfrm>
          <a:prstGeom prst="rect">
            <a:avLst/>
          </a:prstGeom>
        </p:spPr>
      </p:pic>
      <p:pic>
        <p:nvPicPr>
          <p:cNvPr id="13" name="icon_agua" descr="Torneira com vazamento com preenchimento sólido">
            <a:extLst>
              <a:ext uri="{FF2B5EF4-FFF2-40B4-BE49-F238E27FC236}">
                <a16:creationId xmlns:a16="http://schemas.microsoft.com/office/drawing/2014/main" id="{3A5A7E0D-99EC-413B-957C-CE042980D7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4605" y="2707771"/>
            <a:ext cx="438320" cy="438320"/>
          </a:xfrm>
          <a:prstGeom prst="rect">
            <a:avLst/>
          </a:prstGeom>
        </p:spPr>
      </p:pic>
      <p:pic>
        <p:nvPicPr>
          <p:cNvPr id="15" name="icon_lixo" descr="Lixo com preenchimento sólido">
            <a:extLst>
              <a:ext uri="{FF2B5EF4-FFF2-40B4-BE49-F238E27FC236}">
                <a16:creationId xmlns:a16="http://schemas.microsoft.com/office/drawing/2014/main" id="{96C09B81-E056-4901-9B15-5EE0E7E265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78275" y="2700337"/>
            <a:ext cx="438320" cy="438320"/>
          </a:xfrm>
          <a:prstGeom prst="rect">
            <a:avLst/>
          </a:prstGeom>
        </p:spPr>
      </p:pic>
      <p:pic>
        <p:nvPicPr>
          <p:cNvPr id="17" name="icon_reci" descr="Reciclagem com preenchimento sólido">
            <a:extLst>
              <a:ext uri="{FF2B5EF4-FFF2-40B4-BE49-F238E27FC236}">
                <a16:creationId xmlns:a16="http://schemas.microsoft.com/office/drawing/2014/main" id="{B0AA68E1-35F7-49FA-9DA6-0DA400F0332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46556" y="4065987"/>
            <a:ext cx="720000" cy="720000"/>
          </a:xfrm>
          <a:prstGeom prst="rect">
            <a:avLst/>
          </a:prstGeom>
        </p:spPr>
      </p:pic>
      <p:cxnSp>
        <p:nvCxnSpPr>
          <p:cNvPr id="19" name="conect1">
            <a:extLst>
              <a:ext uri="{FF2B5EF4-FFF2-40B4-BE49-F238E27FC236}">
                <a16:creationId xmlns:a16="http://schemas.microsoft.com/office/drawing/2014/main" id="{05F5A3E7-3DB5-4F00-9DA8-821288A8D45C}"/>
              </a:ext>
            </a:extLst>
          </p:cNvPr>
          <p:cNvCxnSpPr>
            <a:stCxn id="11" idx="2"/>
            <a:endCxn id="15" idx="3"/>
          </p:cNvCxnSpPr>
          <p:nvPr/>
        </p:nvCxnSpPr>
        <p:spPr>
          <a:xfrm flipH="1">
            <a:off x="2616595" y="1578235"/>
            <a:ext cx="2189961" cy="1341262"/>
          </a:xfrm>
          <a:prstGeom prst="straightConnector1">
            <a:avLst/>
          </a:prstGeom>
          <a:ln w="28575">
            <a:solidFill>
              <a:srgbClr val="8008FF"/>
            </a:solidFill>
            <a:prstDash val="sys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2">
            <a:extLst>
              <a:ext uri="{FF2B5EF4-FFF2-40B4-BE49-F238E27FC236}">
                <a16:creationId xmlns:a16="http://schemas.microsoft.com/office/drawing/2014/main" id="{254E1F0C-AC6C-44F1-9F6B-1BD32EB0D40F}"/>
              </a:ext>
            </a:extLst>
          </p:cNvPr>
          <p:cNvCxnSpPr>
            <a:stCxn id="11" idx="2"/>
            <a:endCxn id="13" idx="1"/>
          </p:cNvCxnSpPr>
          <p:nvPr/>
        </p:nvCxnSpPr>
        <p:spPr>
          <a:xfrm>
            <a:off x="4806556" y="1578235"/>
            <a:ext cx="2178049" cy="1348696"/>
          </a:xfrm>
          <a:prstGeom prst="straightConnector1">
            <a:avLst/>
          </a:prstGeom>
          <a:ln w="28575">
            <a:solidFill>
              <a:srgbClr val="8008FF"/>
            </a:solidFill>
            <a:prstDash val="sys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3">
            <a:extLst>
              <a:ext uri="{FF2B5EF4-FFF2-40B4-BE49-F238E27FC236}">
                <a16:creationId xmlns:a16="http://schemas.microsoft.com/office/drawing/2014/main" id="{ACBF17C4-603E-4427-930E-635957B6C148}"/>
              </a:ext>
            </a:extLst>
          </p:cNvPr>
          <p:cNvCxnSpPr>
            <a:stCxn id="15" idx="3"/>
            <a:endCxn id="17" idx="0"/>
          </p:cNvCxnSpPr>
          <p:nvPr/>
        </p:nvCxnSpPr>
        <p:spPr>
          <a:xfrm>
            <a:off x="2616595" y="2919497"/>
            <a:ext cx="2189961" cy="1146490"/>
          </a:xfrm>
          <a:prstGeom prst="straightConnector1">
            <a:avLst/>
          </a:prstGeom>
          <a:ln w="28575">
            <a:solidFill>
              <a:srgbClr val="8008FF"/>
            </a:solidFill>
            <a:prstDash val="sys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4">
            <a:extLst>
              <a:ext uri="{FF2B5EF4-FFF2-40B4-BE49-F238E27FC236}">
                <a16:creationId xmlns:a16="http://schemas.microsoft.com/office/drawing/2014/main" id="{B647BFA7-59CE-4639-A203-11652F694863}"/>
              </a:ext>
            </a:extLst>
          </p:cNvPr>
          <p:cNvCxnSpPr>
            <a:stCxn id="17" idx="0"/>
            <a:endCxn id="11" idx="2"/>
          </p:cNvCxnSpPr>
          <p:nvPr/>
        </p:nvCxnSpPr>
        <p:spPr>
          <a:xfrm flipV="1">
            <a:off x="4806556" y="1578235"/>
            <a:ext cx="0" cy="2487752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">
            <a:extLst>
              <a:ext uri="{FF2B5EF4-FFF2-40B4-BE49-F238E27FC236}">
                <a16:creationId xmlns:a16="http://schemas.microsoft.com/office/drawing/2014/main" id="{96E0DBB7-B91F-4B83-8623-46547C7E7CFF}"/>
              </a:ext>
            </a:extLst>
          </p:cNvPr>
          <p:cNvSpPr txBox="1"/>
          <p:nvPr/>
        </p:nvSpPr>
        <p:spPr>
          <a:xfrm>
            <a:off x="5166556" y="974178"/>
            <a:ext cx="26024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b="1">
                <a:solidFill>
                  <a:srgbClr val="FF0000"/>
                </a:solidFill>
                <a:latin typeface="Quicksand" panose="00000500000000000000" pitchFamily="2" charset="0"/>
              </a:rPr>
              <a:t>DESPERDÍCIO</a:t>
            </a:r>
            <a:endParaRPr lang="pt-BR" sz="3000" b="1" dirty="0">
              <a:solidFill>
                <a:srgbClr val="FF0000"/>
              </a:solidFill>
              <a:latin typeface="Quicksand" panose="00000500000000000000" pitchFamily="2" charset="0"/>
            </a:endParaRPr>
          </a:p>
        </p:txBody>
      </p:sp>
      <p:pic>
        <p:nvPicPr>
          <p:cNvPr id="109" name="Gráfico 108" descr="Poste de sinalização com preenchimento sólido">
            <a:extLst>
              <a:ext uri="{FF2B5EF4-FFF2-40B4-BE49-F238E27FC236}">
                <a16:creationId xmlns:a16="http://schemas.microsoft.com/office/drawing/2014/main" id="{884FFBF9-90B2-4869-8B19-61AF8945DC6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43400" y="54472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89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2" presetClass="emp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32" presetClass="emp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1500" fill="hold"/>
                                        <p:tgtEl>
                                          <p:spTgt spid="17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8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2">
            <a:extLst>
              <a:ext uri="{FF2B5EF4-FFF2-40B4-BE49-F238E27FC236}">
                <a16:creationId xmlns:a16="http://schemas.microsoft.com/office/drawing/2014/main" id="{6E58D086-1F30-4414-A344-02CE5214C9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26" y="-10631"/>
            <a:ext cx="9601200" cy="5400675"/>
          </a:xfrm>
          <a:prstGeom prst="rect">
            <a:avLst/>
          </a:prstGeom>
          <a:solidFill>
            <a:srgbClr val="CFA3FF"/>
          </a:solidFill>
          <a:ln>
            <a:solidFill>
              <a:srgbClr val="CF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7434"/>
            <a:ext cx="9601200" cy="5400675"/>
          </a:xfrm>
          <a:prstGeom prst="round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9" name="img1" descr="Uma imagem contendo Forma&#10;&#10;Descrição gerada automaticamente">
            <a:extLst>
              <a:ext uri="{FF2B5EF4-FFF2-40B4-BE49-F238E27FC236}">
                <a16:creationId xmlns:a16="http://schemas.microsoft.com/office/drawing/2014/main" id="{28D5427C-AE27-469E-A9AE-48111F794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247" y="4431119"/>
            <a:ext cx="709737" cy="709737"/>
          </a:xfrm>
          <a:prstGeom prst="rect">
            <a:avLst/>
          </a:prstGeom>
        </p:spPr>
      </p:pic>
      <p:sp>
        <p:nvSpPr>
          <p:cNvPr id="5" name="sublime">
            <a:extLst>
              <a:ext uri="{FF2B5EF4-FFF2-40B4-BE49-F238E27FC236}">
                <a16:creationId xmlns:a16="http://schemas.microsoft.com/office/drawing/2014/main" id="{41F50211-F3E2-4BF8-A549-37215008761F}"/>
              </a:ext>
            </a:extLst>
          </p:cNvPr>
          <p:cNvSpPr/>
          <p:nvPr/>
        </p:nvSpPr>
        <p:spPr>
          <a:xfrm>
            <a:off x="2580806" y="86284"/>
            <a:ext cx="4326247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2">
            <a:extLst>
              <a:ext uri="{FF2B5EF4-FFF2-40B4-BE49-F238E27FC236}">
                <a16:creationId xmlns:a16="http://schemas.microsoft.com/office/drawing/2014/main" id="{043993B9-3F45-4A0D-939B-90DAC905FDDA}"/>
              </a:ext>
            </a:extLst>
          </p:cNvPr>
          <p:cNvSpPr txBox="1"/>
          <p:nvPr/>
        </p:nvSpPr>
        <p:spPr>
          <a:xfrm>
            <a:off x="2322652" y="14310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INDÚSTRIA TÊXTIL</a:t>
            </a:r>
          </a:p>
        </p:txBody>
      </p:sp>
      <p:sp>
        <p:nvSpPr>
          <p:cNvPr id="2" name="text1">
            <a:extLst>
              <a:ext uri="{FF2B5EF4-FFF2-40B4-BE49-F238E27FC236}">
                <a16:creationId xmlns:a16="http://schemas.microsoft.com/office/drawing/2014/main" id="{CAB609FD-EE36-4047-B3EA-0B8CE0A0530A}"/>
              </a:ext>
            </a:extLst>
          </p:cNvPr>
          <p:cNvSpPr txBox="1"/>
          <p:nvPr/>
        </p:nvSpPr>
        <p:spPr>
          <a:xfrm>
            <a:off x="2284976" y="-9047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INDÚSTRIA TÊXTIL</a:t>
            </a:r>
          </a:p>
        </p:txBody>
      </p:sp>
      <p:sp>
        <p:nvSpPr>
          <p:cNvPr id="108" name="text">
            <a:extLst>
              <a:ext uri="{FF2B5EF4-FFF2-40B4-BE49-F238E27FC236}">
                <a16:creationId xmlns:a16="http://schemas.microsoft.com/office/drawing/2014/main" id="{96E0DBB7-B91F-4B83-8623-46547C7E7CFF}"/>
              </a:ext>
            </a:extLst>
          </p:cNvPr>
          <p:cNvSpPr txBox="1"/>
          <p:nvPr/>
        </p:nvSpPr>
        <p:spPr>
          <a:xfrm>
            <a:off x="3065460" y="2673545"/>
            <a:ext cx="3482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u="sng" dirty="0">
                <a:solidFill>
                  <a:srgbClr val="C00000"/>
                </a:solidFill>
                <a:latin typeface="Quicksand" panose="00000500000000000000" pitchFamily="2" charset="0"/>
              </a:rPr>
              <a:t>DESPERDÍCIO</a:t>
            </a:r>
            <a:endParaRPr lang="pt-BR" sz="3000" b="1" u="sng" dirty="0">
              <a:solidFill>
                <a:srgbClr val="C00000"/>
              </a:solidFill>
              <a:latin typeface="Quicksand" panose="00000500000000000000" pitchFamily="2" charset="0"/>
            </a:endParaRPr>
          </a:p>
        </p:txBody>
      </p:sp>
      <p:pic>
        <p:nvPicPr>
          <p:cNvPr id="22" name="icon_din_red" descr="Dinheiro com preenchimento sólido">
            <a:extLst>
              <a:ext uri="{FF2B5EF4-FFF2-40B4-BE49-F238E27FC236}">
                <a16:creationId xmlns:a16="http://schemas.microsoft.com/office/drawing/2014/main" id="{A32B9702-4C1A-44F1-A902-A6FA41F15D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14848" y="1717361"/>
            <a:ext cx="1171504" cy="1171504"/>
          </a:xfrm>
          <a:prstGeom prst="rect">
            <a:avLst/>
          </a:prstGeom>
        </p:spPr>
      </p:pic>
      <p:pic>
        <p:nvPicPr>
          <p:cNvPr id="25" name="!!img">
            <a:extLst>
              <a:ext uri="{FF2B5EF4-FFF2-40B4-BE49-F238E27FC236}">
                <a16:creationId xmlns:a16="http://schemas.microsoft.com/office/drawing/2014/main" id="{5BA6BBAA-ED39-4E57-9B94-A4D5CD3CF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106224">
            <a:off x="175940" y="165682"/>
            <a:ext cx="792315" cy="765892"/>
          </a:xfrm>
          <a:prstGeom prst="rect">
            <a:avLst/>
          </a:prstGeom>
        </p:spPr>
      </p:pic>
      <p:sp>
        <p:nvSpPr>
          <p:cNvPr id="26" name="title">
            <a:extLst>
              <a:ext uri="{FF2B5EF4-FFF2-40B4-BE49-F238E27FC236}">
                <a16:creationId xmlns:a16="http://schemas.microsoft.com/office/drawing/2014/main" id="{6F9C8201-4D8E-4CE7-B1BD-C17FEB147783}"/>
              </a:ext>
            </a:extLst>
          </p:cNvPr>
          <p:cNvSpPr txBox="1"/>
          <p:nvPr/>
        </p:nvSpPr>
        <p:spPr>
          <a:xfrm rot="5996797">
            <a:off x="44549" y="336465"/>
            <a:ext cx="1038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2400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475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2">
            <a:extLst>
              <a:ext uri="{FF2B5EF4-FFF2-40B4-BE49-F238E27FC236}">
                <a16:creationId xmlns:a16="http://schemas.microsoft.com/office/drawing/2014/main" id="{6E58D086-1F30-4414-A344-02CE5214C9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26" y="-10631"/>
            <a:ext cx="9601200" cy="5400675"/>
          </a:xfrm>
          <a:prstGeom prst="rect">
            <a:avLst/>
          </a:prstGeom>
          <a:solidFill>
            <a:srgbClr val="CFA3FF"/>
          </a:solidFill>
          <a:ln>
            <a:solidFill>
              <a:srgbClr val="CF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7434"/>
            <a:ext cx="9601200" cy="5400675"/>
          </a:xfrm>
          <a:prstGeom prst="round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5" name="sublime">
            <a:extLst>
              <a:ext uri="{FF2B5EF4-FFF2-40B4-BE49-F238E27FC236}">
                <a16:creationId xmlns:a16="http://schemas.microsoft.com/office/drawing/2014/main" id="{41F50211-F3E2-4BF8-A549-37215008761F}"/>
              </a:ext>
            </a:extLst>
          </p:cNvPr>
          <p:cNvSpPr/>
          <p:nvPr/>
        </p:nvSpPr>
        <p:spPr>
          <a:xfrm>
            <a:off x="2580806" y="86284"/>
            <a:ext cx="4326247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2">
            <a:extLst>
              <a:ext uri="{FF2B5EF4-FFF2-40B4-BE49-F238E27FC236}">
                <a16:creationId xmlns:a16="http://schemas.microsoft.com/office/drawing/2014/main" id="{043993B9-3F45-4A0D-939B-90DAC905FDDA}"/>
              </a:ext>
            </a:extLst>
          </p:cNvPr>
          <p:cNvSpPr txBox="1"/>
          <p:nvPr/>
        </p:nvSpPr>
        <p:spPr>
          <a:xfrm>
            <a:off x="2322652" y="14310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INDÚSTRIA TÊXTIL</a:t>
            </a:r>
          </a:p>
        </p:txBody>
      </p:sp>
      <p:sp>
        <p:nvSpPr>
          <p:cNvPr id="2" name="text1">
            <a:extLst>
              <a:ext uri="{FF2B5EF4-FFF2-40B4-BE49-F238E27FC236}">
                <a16:creationId xmlns:a16="http://schemas.microsoft.com/office/drawing/2014/main" id="{CAB609FD-EE36-4047-B3EA-0B8CE0A0530A}"/>
              </a:ext>
            </a:extLst>
          </p:cNvPr>
          <p:cNvSpPr txBox="1"/>
          <p:nvPr/>
        </p:nvSpPr>
        <p:spPr>
          <a:xfrm>
            <a:off x="2307836" y="6193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INDÚSTRIA TÊXTIL</a:t>
            </a:r>
          </a:p>
        </p:txBody>
      </p:sp>
      <p:sp>
        <p:nvSpPr>
          <p:cNvPr id="108" name="text">
            <a:extLst>
              <a:ext uri="{FF2B5EF4-FFF2-40B4-BE49-F238E27FC236}">
                <a16:creationId xmlns:a16="http://schemas.microsoft.com/office/drawing/2014/main" id="{96E0DBB7-B91F-4B83-8623-46547C7E7CFF}"/>
              </a:ext>
            </a:extLst>
          </p:cNvPr>
          <p:cNvSpPr txBox="1"/>
          <p:nvPr/>
        </p:nvSpPr>
        <p:spPr>
          <a:xfrm>
            <a:off x="2972684" y="2704024"/>
            <a:ext cx="3655380" cy="70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u="sng" dirty="0">
                <a:solidFill>
                  <a:schemeClr val="accent6"/>
                </a:solidFill>
                <a:latin typeface="Quicksand" panose="00000500000000000000" pitchFamily="2" charset="0"/>
              </a:rPr>
              <a:t>SUSTENTÁVEL</a:t>
            </a:r>
            <a:endParaRPr lang="pt-BR" sz="3000" b="1" u="sng" dirty="0">
              <a:solidFill>
                <a:schemeClr val="accent6"/>
              </a:solidFill>
              <a:latin typeface="Quicksand" panose="00000500000000000000" pitchFamily="2" charset="0"/>
            </a:endParaRPr>
          </a:p>
        </p:txBody>
      </p:sp>
      <p:pic>
        <p:nvPicPr>
          <p:cNvPr id="22" name="icon_din_red" descr="Dinheiro com preenchimento sólido">
            <a:extLst>
              <a:ext uri="{FF2B5EF4-FFF2-40B4-BE49-F238E27FC236}">
                <a16:creationId xmlns:a16="http://schemas.microsoft.com/office/drawing/2014/main" id="{A32B9702-4C1A-44F1-A902-A6FA41F15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4848" y="1747841"/>
            <a:ext cx="1171504" cy="1171504"/>
          </a:xfrm>
          <a:prstGeom prst="rect">
            <a:avLst/>
          </a:prstGeom>
        </p:spPr>
      </p:pic>
      <p:pic>
        <p:nvPicPr>
          <p:cNvPr id="13" name="!!img">
            <a:extLst>
              <a:ext uri="{FF2B5EF4-FFF2-40B4-BE49-F238E27FC236}">
                <a16:creationId xmlns:a16="http://schemas.microsoft.com/office/drawing/2014/main" id="{11622B4F-52E6-463B-9DE7-84C930527B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771697">
            <a:off x="168319" y="173302"/>
            <a:ext cx="792315" cy="765892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4398FC76-59DD-43A9-9F23-44686FC944AA}"/>
              </a:ext>
            </a:extLst>
          </p:cNvPr>
          <p:cNvSpPr txBox="1"/>
          <p:nvPr/>
        </p:nvSpPr>
        <p:spPr>
          <a:xfrm rot="5996797">
            <a:off x="44549" y="274911"/>
            <a:ext cx="1038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3200" b="1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254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/>
          </p:cNvSpPr>
          <p:nvPr/>
        </p:nvSpPr>
        <p:spPr>
          <a:xfrm>
            <a:off x="1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700000">
            <a:off x="171555" y="178127"/>
            <a:ext cx="805191" cy="778339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 rot="5996797">
            <a:off x="44549" y="305688"/>
            <a:ext cx="10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2800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683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1694</TotalTime>
  <Words>434</Words>
  <Application>Microsoft Office PowerPoint</Application>
  <PresentationFormat>Personalizar</PresentationFormat>
  <Paragraphs>208</Paragraphs>
  <Slides>35</Slides>
  <Notes>20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42" baseType="lpstr">
      <vt:lpstr>Calibri Light</vt:lpstr>
      <vt:lpstr>Carme</vt:lpstr>
      <vt:lpstr>Calibri</vt:lpstr>
      <vt:lpstr>Arial</vt:lpstr>
      <vt:lpstr>Wingdings</vt:lpstr>
      <vt:lpstr>Quicksand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VITOR MENDES COSTA .</dc:creator>
  <cp:lastModifiedBy>VITOR MENDES COSTA .</cp:lastModifiedBy>
  <cp:revision>27</cp:revision>
  <dcterms:created xsi:type="dcterms:W3CDTF">2022-04-11T01:16:58Z</dcterms:created>
  <dcterms:modified xsi:type="dcterms:W3CDTF">2022-04-24T13:41:31Z</dcterms:modified>
</cp:coreProperties>
</file>